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48"/>
  </p:notesMasterIdLst>
  <p:sldIdLst>
    <p:sldId id="256" r:id="rId3"/>
    <p:sldId id="259" r:id="rId4"/>
    <p:sldId id="302" r:id="rId5"/>
    <p:sldId id="303"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Lst>
  <p:sldSz cx="9144000" cy="5143500" type="screen16x9"/>
  <p:notesSz cx="6858000" cy="9144000"/>
  <p:embeddedFontLst>
    <p:embeddedFont>
      <p:font typeface="Amatic SC" panose="00000500000000000000" pitchFamily="2" charset="-79"/>
      <p:regular r:id="rId49"/>
      <p:bold r:id="rId50"/>
    </p:embeddedFont>
    <p:embeddedFont>
      <p:font typeface="Archivo" panose="020B0604020202020204" charset="0"/>
      <p:regular r:id="rId51"/>
      <p:bold r:id="rId52"/>
      <p:italic r:id="rId53"/>
      <p:boldItalic r:id="rId54"/>
    </p:embeddedFont>
    <p:embeddedFont>
      <p:font typeface="Archivo Black" panose="020B0604020202020204" charset="0"/>
      <p:bold r:id="rId55"/>
      <p:boldItalic r:id="rId56"/>
    </p:embeddedFont>
    <p:embeddedFont>
      <p:font typeface="Archivo ExtraBold" panose="020B0604020202020204" charset="0"/>
      <p:bold r:id="rId57"/>
      <p:boldItalic r:id="rId58"/>
    </p:embeddedFont>
    <p:embeddedFont>
      <p:font typeface="DM Sans" pitchFamily="2" charset="0"/>
      <p:regular r:id="rId59"/>
      <p:bold r:id="rId60"/>
      <p:italic r:id="rId61"/>
      <p:boldItalic r:id="rId62"/>
    </p:embeddedFont>
    <p:embeddedFont>
      <p:font typeface="Karla Medium" pitchFamily="2" charset="0"/>
      <p:regular r:id="rId63"/>
    </p:embeddedFont>
    <p:embeddedFont>
      <p:font typeface="Lato" panose="020F0502020204030203" pitchFamily="34" charset="0"/>
      <p:regular r:id="rId64"/>
      <p:bold r:id="rId65"/>
      <p:italic r:id="rId66"/>
      <p:boldItalic r:id="rId67"/>
    </p:embeddedFont>
    <p:embeddedFont>
      <p:font typeface="Manrope" panose="020B0604020202020204" charset="0"/>
      <p:regular r:id="rId68"/>
      <p:bold r:id="rId69"/>
    </p:embeddedFont>
    <p:embeddedFont>
      <p:font typeface="Montserrat" panose="00000500000000000000" pitchFamily="2" charset="0"/>
      <p:regular r:id="rId70"/>
      <p:bold r:id="rId71"/>
      <p:italic r:id="rId72"/>
      <p:boldItalic r:id="rId73"/>
    </p:embeddedFont>
    <p:embeddedFont>
      <p:font typeface="Proxima Nova" panose="020B0604020202020204" charset="0"/>
      <p:regular r:id="rId74"/>
      <p:bold r:id="rId75"/>
      <p:italic r:id="rId76"/>
      <p:boldItalic r:id="rId77"/>
    </p:embeddedFont>
    <p:embeddedFont>
      <p:font typeface="Proxima Nova Semibold" panose="020B0604020202020204" charset="0"/>
      <p:regular r:id="rId78"/>
      <p:bold r:id="rId79"/>
      <p:boldItalic r:id="rId80"/>
    </p:embeddedFont>
    <p:embeddedFont>
      <p:font typeface="Roboto Medium" panose="02000000000000000000" pitchFamily="2"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29CB044-943D-4D56-B862-8B24D6A21379}">
  <a:tblStyle styleId="{229CB044-943D-4D56-B862-8B24D6A2137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988"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5.fntdata"/><Relationship Id="rId68" Type="http://schemas.openxmlformats.org/officeDocument/2006/relationships/font" Target="fonts/font20.fntdata"/><Relationship Id="rId84" Type="http://schemas.openxmlformats.org/officeDocument/2006/relationships/font" Target="fonts/font3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5.fntdata"/><Relationship Id="rId58" Type="http://schemas.openxmlformats.org/officeDocument/2006/relationships/font" Target="fonts/font10.fntdata"/><Relationship Id="rId74" Type="http://schemas.openxmlformats.org/officeDocument/2006/relationships/font" Target="fonts/font26.fntdata"/><Relationship Id="rId79" Type="http://schemas.openxmlformats.org/officeDocument/2006/relationships/font" Target="fonts/font31.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77" Type="http://schemas.openxmlformats.org/officeDocument/2006/relationships/font" Target="fonts/font29.fntdata"/><Relationship Id="rId8" Type="http://schemas.openxmlformats.org/officeDocument/2006/relationships/slide" Target="slides/slide6.xml"/><Relationship Id="rId51" Type="http://schemas.openxmlformats.org/officeDocument/2006/relationships/font" Target="fonts/font3.fntdata"/><Relationship Id="rId72" Type="http://schemas.openxmlformats.org/officeDocument/2006/relationships/font" Target="fonts/font24.fntdata"/><Relationship Id="rId80" Type="http://schemas.openxmlformats.org/officeDocument/2006/relationships/font" Target="fonts/font32.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font" Target="fonts/font27.fntdata"/><Relationship Id="rId83" Type="http://schemas.openxmlformats.org/officeDocument/2006/relationships/font" Target="fonts/font35.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font" Target="fonts/font25.fntdata"/><Relationship Id="rId78" Type="http://schemas.openxmlformats.org/officeDocument/2006/relationships/font" Target="fonts/font30.fntdata"/><Relationship Id="rId81" Type="http://schemas.openxmlformats.org/officeDocument/2006/relationships/font" Target="fonts/font33.fntdata"/><Relationship Id="rId86"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2.fntdata"/><Relationship Id="rId55" Type="http://schemas.openxmlformats.org/officeDocument/2006/relationships/font" Target="fonts/font7.fntdata"/><Relationship Id="rId76" Type="http://schemas.openxmlformats.org/officeDocument/2006/relationships/font" Target="fonts/font28.fntdata"/><Relationship Id="rId7" Type="http://schemas.openxmlformats.org/officeDocument/2006/relationships/slide" Target="slides/slide5.xml"/><Relationship Id="rId71" Type="http://schemas.openxmlformats.org/officeDocument/2006/relationships/font" Target="fonts/font2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8.fntdata"/><Relationship Id="rId87" Type="http://schemas.openxmlformats.org/officeDocument/2006/relationships/theme" Target="theme/theme1.xml"/><Relationship Id="rId61" Type="http://schemas.openxmlformats.org/officeDocument/2006/relationships/font" Target="fonts/font13.fntdata"/><Relationship Id="rId82" Type="http://schemas.openxmlformats.org/officeDocument/2006/relationships/font" Target="fonts/font34.fntdata"/></Relationships>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1336c2bb6c6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1336c2bb6c6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20f4d7b453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20f4d7b453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20f4d7b453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20f4d7b453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20f4d7b453e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20f4d7b453e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20f4d7b453e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20f4d7b453e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20f4d7b453e_0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20f4d7b453e_0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20f4d7b453e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20f4d7b453e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20f4d7b453e_0_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20f4d7b453e_0_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ec9722e163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ec9722e163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2766bbf9ec9_0_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2766bbf9ec9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
        <p:cNvGrpSpPr/>
        <p:nvPr/>
      </p:nvGrpSpPr>
      <p:grpSpPr>
        <a:xfrm>
          <a:off x="0" y="0"/>
          <a:ext cx="0" cy="0"/>
          <a:chOff x="0" y="0"/>
          <a:chExt cx="0" cy="0"/>
        </a:xfrm>
      </p:grpSpPr>
      <p:sp>
        <p:nvSpPr>
          <p:cNvPr id="1025" name="Google Shape;1025;gec9722e163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6" name="Google Shape;1026;gec9722e163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
        <p:cNvGrpSpPr/>
        <p:nvPr/>
      </p:nvGrpSpPr>
      <p:grpSpPr>
        <a:xfrm>
          <a:off x="0" y="0"/>
          <a:ext cx="0" cy="0"/>
          <a:chOff x="0" y="0"/>
          <a:chExt cx="0" cy="0"/>
        </a:xfrm>
      </p:grpSpPr>
      <p:sp>
        <p:nvSpPr>
          <p:cNvPr id="1031" name="Google Shape;1031;g1336c2bb6c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 name="Google Shape;1032;g1336c2bb6c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
        <p:cNvGrpSpPr/>
        <p:nvPr/>
      </p:nvGrpSpPr>
      <p:grpSpPr>
        <a:xfrm>
          <a:off x="0" y="0"/>
          <a:ext cx="0" cy="0"/>
          <a:chOff x="0" y="0"/>
          <a:chExt cx="0" cy="0"/>
        </a:xfrm>
      </p:grpSpPr>
      <p:sp>
        <p:nvSpPr>
          <p:cNvPr id="1079" name="Google Shape;1079;g277303276c8_0_87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 name="Google Shape;1080;g277303276c8_0_8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277303276c8_0_87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277303276c8_0_8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
        <p:cNvGrpSpPr/>
        <p:nvPr/>
      </p:nvGrpSpPr>
      <p:grpSpPr>
        <a:xfrm>
          <a:off x="0" y="0"/>
          <a:ext cx="0" cy="0"/>
          <a:chOff x="0" y="0"/>
          <a:chExt cx="0" cy="0"/>
        </a:xfrm>
      </p:grpSpPr>
      <p:sp>
        <p:nvSpPr>
          <p:cNvPr id="1091" name="Google Shape;1091;g277303276c8_0_87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 name="Google Shape;1092;g277303276c8_0_8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277303276c8_0_87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277303276c8_0_8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0"/>
        <p:cNvGrpSpPr/>
        <p:nvPr/>
      </p:nvGrpSpPr>
      <p:grpSpPr>
        <a:xfrm>
          <a:off x="0" y="0"/>
          <a:ext cx="0" cy="0"/>
          <a:chOff x="0" y="0"/>
          <a:chExt cx="0" cy="0"/>
        </a:xfrm>
      </p:grpSpPr>
      <p:sp>
        <p:nvSpPr>
          <p:cNvPr id="1121" name="Google Shape;1121;g277303276c8_0_88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2" name="Google Shape;1122;g277303276c8_0_8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277303276c8_0_9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277303276c8_0_9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0"/>
        <p:cNvGrpSpPr/>
        <p:nvPr/>
      </p:nvGrpSpPr>
      <p:grpSpPr>
        <a:xfrm>
          <a:off x="0" y="0"/>
          <a:ext cx="0" cy="0"/>
          <a:chOff x="0" y="0"/>
          <a:chExt cx="0" cy="0"/>
        </a:xfrm>
      </p:grpSpPr>
      <p:sp>
        <p:nvSpPr>
          <p:cNvPr id="3661" name="Google Shape;3661;g277303276c8_0_11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2" name="Google Shape;3662;g277303276c8_0_11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9"/>
        <p:cNvGrpSpPr/>
        <p:nvPr/>
      </p:nvGrpSpPr>
      <p:grpSpPr>
        <a:xfrm>
          <a:off x="0" y="0"/>
          <a:ext cx="0" cy="0"/>
          <a:chOff x="0" y="0"/>
          <a:chExt cx="0" cy="0"/>
        </a:xfrm>
      </p:grpSpPr>
      <p:sp>
        <p:nvSpPr>
          <p:cNvPr id="4080" name="Google Shape;4080;g277303276c8_0_117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1" name="Google Shape;4081;g277303276c8_0_117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9"/>
        <p:cNvGrpSpPr/>
        <p:nvPr/>
      </p:nvGrpSpPr>
      <p:grpSpPr>
        <a:xfrm>
          <a:off x="0" y="0"/>
          <a:ext cx="0" cy="0"/>
          <a:chOff x="0" y="0"/>
          <a:chExt cx="0" cy="0"/>
        </a:xfrm>
      </p:grpSpPr>
      <p:sp>
        <p:nvSpPr>
          <p:cNvPr id="4250" name="Google Shape;4250;g277303276c8_0_119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1" name="Google Shape;4251;g277303276c8_0_11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4"/>
        <p:cNvGrpSpPr/>
        <p:nvPr/>
      </p:nvGrpSpPr>
      <p:grpSpPr>
        <a:xfrm>
          <a:off x="0" y="0"/>
          <a:ext cx="0" cy="0"/>
          <a:chOff x="0" y="0"/>
          <a:chExt cx="0" cy="0"/>
        </a:xfrm>
      </p:grpSpPr>
      <p:sp>
        <p:nvSpPr>
          <p:cNvPr id="4655" name="Google Shape;4655;g277303276c8_0_12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6" name="Google Shape;4656;g277303276c8_0_12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4"/>
        <p:cNvGrpSpPr/>
        <p:nvPr/>
      </p:nvGrpSpPr>
      <p:grpSpPr>
        <a:xfrm>
          <a:off x="0" y="0"/>
          <a:ext cx="0" cy="0"/>
          <a:chOff x="0" y="0"/>
          <a:chExt cx="0" cy="0"/>
        </a:xfrm>
      </p:grpSpPr>
      <p:sp>
        <p:nvSpPr>
          <p:cNvPr id="5035" name="Google Shape;5035;g277303276c8_0_127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6" name="Google Shape;5036;g277303276c8_0_12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0"/>
        <p:cNvGrpSpPr/>
        <p:nvPr/>
      </p:nvGrpSpPr>
      <p:grpSpPr>
        <a:xfrm>
          <a:off x="0" y="0"/>
          <a:ext cx="0" cy="0"/>
          <a:chOff x="0" y="0"/>
          <a:chExt cx="0" cy="0"/>
        </a:xfrm>
      </p:grpSpPr>
      <p:sp>
        <p:nvSpPr>
          <p:cNvPr id="5461" name="Google Shape;5461;g277303276c8_0_13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2" name="Google Shape;5462;g277303276c8_0_13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1"/>
        <p:cNvGrpSpPr/>
        <p:nvPr/>
      </p:nvGrpSpPr>
      <p:grpSpPr>
        <a:xfrm>
          <a:off x="0" y="0"/>
          <a:ext cx="0" cy="0"/>
          <a:chOff x="0" y="0"/>
          <a:chExt cx="0" cy="0"/>
        </a:xfrm>
      </p:grpSpPr>
      <p:sp>
        <p:nvSpPr>
          <p:cNvPr id="5822" name="Google Shape;5822;g277303276c8_0_134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3" name="Google Shape;5823;g277303276c8_0_13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1"/>
        <p:cNvGrpSpPr/>
        <p:nvPr/>
      </p:nvGrpSpPr>
      <p:grpSpPr>
        <a:xfrm>
          <a:off x="0" y="0"/>
          <a:ext cx="0" cy="0"/>
          <a:chOff x="0" y="0"/>
          <a:chExt cx="0" cy="0"/>
        </a:xfrm>
      </p:grpSpPr>
      <p:sp>
        <p:nvSpPr>
          <p:cNvPr id="6332" name="Google Shape;6332;g277303276c8_0_140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3" name="Google Shape;6333;g277303276c8_0_140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ec9722e163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ec9722e163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1"/>
        <p:cNvGrpSpPr/>
        <p:nvPr/>
      </p:nvGrpSpPr>
      <p:grpSpPr>
        <a:xfrm>
          <a:off x="0" y="0"/>
          <a:ext cx="0" cy="0"/>
          <a:chOff x="0" y="0"/>
          <a:chExt cx="0" cy="0"/>
        </a:xfrm>
      </p:grpSpPr>
      <p:sp>
        <p:nvSpPr>
          <p:cNvPr id="6952" name="Google Shape;6952;g277303276c8_0_146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3" name="Google Shape;6953;g277303276c8_0_14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5"/>
        <p:cNvGrpSpPr/>
        <p:nvPr/>
      </p:nvGrpSpPr>
      <p:grpSpPr>
        <a:xfrm>
          <a:off x="0" y="0"/>
          <a:ext cx="0" cy="0"/>
          <a:chOff x="0" y="0"/>
          <a:chExt cx="0" cy="0"/>
        </a:xfrm>
      </p:grpSpPr>
      <p:sp>
        <p:nvSpPr>
          <p:cNvPr id="7546" name="Google Shape;7546;g277303276c8_0_15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7" name="Google Shape;7547;g277303276c8_0_15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6"/>
        <p:cNvGrpSpPr/>
        <p:nvPr/>
      </p:nvGrpSpPr>
      <p:grpSpPr>
        <a:xfrm>
          <a:off x="0" y="0"/>
          <a:ext cx="0" cy="0"/>
          <a:chOff x="0" y="0"/>
          <a:chExt cx="0" cy="0"/>
        </a:xfrm>
      </p:grpSpPr>
      <p:sp>
        <p:nvSpPr>
          <p:cNvPr id="7867" name="Google Shape;7867;g277303276c8_0_15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8" name="Google Shape;7868;g277303276c8_0_15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4"/>
        <p:cNvGrpSpPr/>
        <p:nvPr/>
      </p:nvGrpSpPr>
      <p:grpSpPr>
        <a:xfrm>
          <a:off x="0" y="0"/>
          <a:ext cx="0" cy="0"/>
          <a:chOff x="0" y="0"/>
          <a:chExt cx="0" cy="0"/>
        </a:xfrm>
      </p:grpSpPr>
      <p:sp>
        <p:nvSpPr>
          <p:cNvPr id="8175" name="Google Shape;8175;g277303276c8_0_174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6" name="Google Shape;8176;g277303276c8_0_17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ec9722e16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ec9722e16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539500"/>
            <a:ext cx="4617000" cy="20040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43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0" name="Google Shape;10;p2"/>
          <p:cNvSpPr txBox="1">
            <a:spLocks noGrp="1"/>
          </p:cNvSpPr>
          <p:nvPr>
            <p:ph type="subTitle" idx="1"/>
          </p:nvPr>
        </p:nvSpPr>
        <p:spPr>
          <a:xfrm>
            <a:off x="713225" y="2733950"/>
            <a:ext cx="2237400" cy="63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1600">
                <a:latin typeface="Manrope"/>
                <a:ea typeface="Manrope"/>
                <a:cs typeface="Manrope"/>
                <a:sym typeface="Manrope"/>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1" name="Google Shape;11;p2"/>
          <p:cNvSpPr>
            <a:spLocks noGrp="1"/>
          </p:cNvSpPr>
          <p:nvPr>
            <p:ph type="pic" idx="2"/>
          </p:nvPr>
        </p:nvSpPr>
        <p:spPr>
          <a:xfrm>
            <a:off x="5654925" y="1312525"/>
            <a:ext cx="2852100" cy="2852100"/>
          </a:xfrm>
          <a:prstGeom prst="ellipse">
            <a:avLst/>
          </a:prstGeom>
          <a:noFill/>
          <a:ln w="76200" cap="flat" cmpd="sng">
            <a:solidFill>
              <a:schemeClr val="lt1"/>
            </a:solidFill>
            <a:prstDash val="solid"/>
            <a:round/>
            <a:headEnd type="none" w="sm" len="sm"/>
            <a:tailEnd type="none" w="sm" len="sm"/>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2"/>
        <p:cNvGrpSpPr/>
        <p:nvPr/>
      </p:nvGrpSpPr>
      <p:grpSpPr>
        <a:xfrm>
          <a:off x="0" y="0"/>
          <a:ext cx="0" cy="0"/>
          <a:chOff x="0" y="0"/>
          <a:chExt cx="0" cy="0"/>
        </a:xfrm>
      </p:grpSpPr>
      <p:sp>
        <p:nvSpPr>
          <p:cNvPr id="143" name="Google Shape;143;p11"/>
          <p:cNvSpPr txBox="1">
            <a:spLocks noGrp="1"/>
          </p:cNvSpPr>
          <p:nvPr>
            <p:ph type="title" hasCustomPrompt="1"/>
          </p:nvPr>
        </p:nvSpPr>
        <p:spPr>
          <a:xfrm>
            <a:off x="713225" y="1440025"/>
            <a:ext cx="4032900" cy="1080600"/>
          </a:xfrm>
          <a:prstGeom prst="rect">
            <a:avLst/>
          </a:prstGeom>
          <a:solidFill>
            <a:schemeClr val="lt2"/>
          </a:solidFill>
        </p:spPr>
        <p:txBody>
          <a:bodyPr spcFirstLastPara="1" wrap="square" lIns="91425" tIns="91425" rIns="91425" bIns="91425" anchor="ctr" anchorCtr="0">
            <a:noAutofit/>
          </a:bodyPr>
          <a:lstStyle>
            <a:lvl1pPr lvl="0">
              <a:spcBef>
                <a:spcPts val="0"/>
              </a:spcBef>
              <a:spcAft>
                <a:spcPts val="0"/>
              </a:spcAft>
              <a:buSzPts val="9600"/>
              <a:buNone/>
              <a:defRPr sz="5000"/>
            </a:lvl1pPr>
            <a:lvl2pPr lvl="1" algn="ctr">
              <a:lnSpc>
                <a:spcPct val="115000"/>
              </a:lnSpc>
              <a:spcBef>
                <a:spcPts val="0"/>
              </a:spcBef>
              <a:spcAft>
                <a:spcPts val="0"/>
              </a:spcAft>
              <a:buSzPts val="9600"/>
              <a:buNone/>
              <a:defRPr sz="9600"/>
            </a:lvl2pPr>
            <a:lvl3pPr lvl="2" algn="ctr">
              <a:lnSpc>
                <a:spcPct val="115000"/>
              </a:lnSpc>
              <a:spcBef>
                <a:spcPts val="0"/>
              </a:spcBef>
              <a:spcAft>
                <a:spcPts val="0"/>
              </a:spcAft>
              <a:buSzPts val="9600"/>
              <a:buNone/>
              <a:defRPr sz="9600"/>
            </a:lvl3pPr>
            <a:lvl4pPr lvl="3" algn="ctr">
              <a:lnSpc>
                <a:spcPct val="115000"/>
              </a:lnSpc>
              <a:spcBef>
                <a:spcPts val="0"/>
              </a:spcBef>
              <a:spcAft>
                <a:spcPts val="0"/>
              </a:spcAft>
              <a:buSzPts val="9600"/>
              <a:buNone/>
              <a:defRPr sz="9600"/>
            </a:lvl4pPr>
            <a:lvl5pPr lvl="4" algn="ctr">
              <a:lnSpc>
                <a:spcPct val="115000"/>
              </a:lnSpc>
              <a:spcBef>
                <a:spcPts val="0"/>
              </a:spcBef>
              <a:spcAft>
                <a:spcPts val="0"/>
              </a:spcAft>
              <a:buSzPts val="9600"/>
              <a:buNone/>
              <a:defRPr sz="9600"/>
            </a:lvl5pPr>
            <a:lvl6pPr lvl="5" algn="ctr">
              <a:lnSpc>
                <a:spcPct val="115000"/>
              </a:lnSpc>
              <a:spcBef>
                <a:spcPts val="0"/>
              </a:spcBef>
              <a:spcAft>
                <a:spcPts val="0"/>
              </a:spcAft>
              <a:buSzPts val="9600"/>
              <a:buNone/>
              <a:defRPr sz="9600"/>
            </a:lvl6pPr>
            <a:lvl7pPr lvl="6" algn="ctr">
              <a:lnSpc>
                <a:spcPct val="115000"/>
              </a:lnSpc>
              <a:spcBef>
                <a:spcPts val="0"/>
              </a:spcBef>
              <a:spcAft>
                <a:spcPts val="0"/>
              </a:spcAft>
              <a:buSzPts val="9600"/>
              <a:buNone/>
              <a:defRPr sz="9600"/>
            </a:lvl7pPr>
            <a:lvl8pPr lvl="7" algn="ctr">
              <a:lnSpc>
                <a:spcPct val="115000"/>
              </a:lnSpc>
              <a:spcBef>
                <a:spcPts val="0"/>
              </a:spcBef>
              <a:spcAft>
                <a:spcPts val="0"/>
              </a:spcAft>
              <a:buSzPts val="9600"/>
              <a:buNone/>
              <a:defRPr sz="9600"/>
            </a:lvl8pPr>
            <a:lvl9pPr lvl="8" algn="ctr">
              <a:lnSpc>
                <a:spcPct val="115000"/>
              </a:lnSpc>
              <a:spcBef>
                <a:spcPts val="0"/>
              </a:spcBef>
              <a:spcAft>
                <a:spcPts val="0"/>
              </a:spcAft>
              <a:buSzPts val="9600"/>
              <a:buNone/>
              <a:defRPr sz="9600"/>
            </a:lvl9pPr>
          </a:lstStyle>
          <a:p>
            <a:r>
              <a:t>xx%</a:t>
            </a:r>
          </a:p>
        </p:txBody>
      </p:sp>
      <p:sp>
        <p:nvSpPr>
          <p:cNvPr id="144" name="Google Shape;144;p11"/>
          <p:cNvSpPr txBox="1">
            <a:spLocks noGrp="1"/>
          </p:cNvSpPr>
          <p:nvPr>
            <p:ph type="subTitle" idx="1"/>
          </p:nvPr>
        </p:nvSpPr>
        <p:spPr>
          <a:xfrm>
            <a:off x="713225" y="2520575"/>
            <a:ext cx="2816700" cy="728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600"/>
              <a:buNone/>
              <a:defRPr sz="1600"/>
            </a:lvl1pPr>
            <a:lvl2pPr lvl="1" algn="ctr" rtl="0">
              <a:lnSpc>
                <a:spcPct val="115000"/>
              </a:lnSpc>
              <a:spcBef>
                <a:spcPts val="0"/>
              </a:spcBef>
              <a:spcAft>
                <a:spcPts val="0"/>
              </a:spcAft>
              <a:buSzPts val="1600"/>
              <a:buNone/>
              <a:defRPr sz="1600"/>
            </a:lvl2pPr>
            <a:lvl3pPr lvl="2" algn="ctr" rtl="0">
              <a:lnSpc>
                <a:spcPct val="115000"/>
              </a:lnSpc>
              <a:spcBef>
                <a:spcPts val="0"/>
              </a:spcBef>
              <a:spcAft>
                <a:spcPts val="0"/>
              </a:spcAft>
              <a:buSzPts val="1600"/>
              <a:buNone/>
              <a:defRPr sz="1600"/>
            </a:lvl3pPr>
            <a:lvl4pPr lvl="3" algn="ctr" rtl="0">
              <a:lnSpc>
                <a:spcPct val="115000"/>
              </a:lnSpc>
              <a:spcBef>
                <a:spcPts val="0"/>
              </a:spcBef>
              <a:spcAft>
                <a:spcPts val="0"/>
              </a:spcAft>
              <a:buSzPts val="1600"/>
              <a:buNone/>
              <a:defRPr sz="1600"/>
            </a:lvl4pPr>
            <a:lvl5pPr lvl="4" algn="ctr" rtl="0">
              <a:lnSpc>
                <a:spcPct val="115000"/>
              </a:lnSpc>
              <a:spcBef>
                <a:spcPts val="0"/>
              </a:spcBef>
              <a:spcAft>
                <a:spcPts val="0"/>
              </a:spcAft>
              <a:buSzPts val="1600"/>
              <a:buNone/>
              <a:defRPr sz="1600"/>
            </a:lvl5pPr>
            <a:lvl6pPr lvl="5" algn="ctr" rtl="0">
              <a:lnSpc>
                <a:spcPct val="115000"/>
              </a:lnSpc>
              <a:spcBef>
                <a:spcPts val="0"/>
              </a:spcBef>
              <a:spcAft>
                <a:spcPts val="0"/>
              </a:spcAft>
              <a:buSzPts val="1600"/>
              <a:buNone/>
              <a:defRPr sz="1600"/>
            </a:lvl6pPr>
            <a:lvl7pPr lvl="6" algn="ctr" rtl="0">
              <a:lnSpc>
                <a:spcPct val="115000"/>
              </a:lnSpc>
              <a:spcBef>
                <a:spcPts val="0"/>
              </a:spcBef>
              <a:spcAft>
                <a:spcPts val="0"/>
              </a:spcAft>
              <a:buSzPts val="1600"/>
              <a:buNone/>
              <a:defRPr sz="1600"/>
            </a:lvl7pPr>
            <a:lvl8pPr lvl="7" algn="ctr" rtl="0">
              <a:lnSpc>
                <a:spcPct val="115000"/>
              </a:lnSpc>
              <a:spcBef>
                <a:spcPts val="0"/>
              </a:spcBef>
              <a:spcAft>
                <a:spcPts val="0"/>
              </a:spcAft>
              <a:buSzPts val="1600"/>
              <a:buNone/>
              <a:defRPr sz="1600"/>
            </a:lvl8pPr>
            <a:lvl9pPr lvl="8" algn="ctr" rtl="0">
              <a:lnSpc>
                <a:spcPct val="115000"/>
              </a:lnSpc>
              <a:spcBef>
                <a:spcPts val="0"/>
              </a:spcBef>
              <a:spcAft>
                <a:spcPts val="0"/>
              </a:spcAft>
              <a:buSzPts val="1600"/>
              <a:buNone/>
              <a:defRPr sz="1600"/>
            </a:lvl9pPr>
          </a:lstStyle>
          <a:p>
            <a:endParaRPr/>
          </a:p>
        </p:txBody>
      </p:sp>
      <p:sp>
        <p:nvSpPr>
          <p:cNvPr id="145" name="Google Shape;145;p11"/>
          <p:cNvSpPr>
            <a:spLocks noGrp="1"/>
          </p:cNvSpPr>
          <p:nvPr>
            <p:ph type="pic" idx="2"/>
          </p:nvPr>
        </p:nvSpPr>
        <p:spPr>
          <a:xfrm>
            <a:off x="5397500" y="1055100"/>
            <a:ext cx="3033300" cy="3033300"/>
          </a:xfrm>
          <a:prstGeom prst="ellipse">
            <a:avLst/>
          </a:prstGeom>
          <a:noFill/>
          <a:ln w="38100" cap="flat" cmpd="sng">
            <a:solidFill>
              <a:schemeClr val="lt1"/>
            </a:solidFill>
            <a:prstDash val="solid"/>
            <a:round/>
            <a:headEnd type="none" w="sm" len="sm"/>
            <a:tailEnd type="none" w="sm" len="sm"/>
          </a:ln>
        </p:spPr>
      </p:sp>
      <p:grpSp>
        <p:nvGrpSpPr>
          <p:cNvPr id="146" name="Google Shape;146;p11"/>
          <p:cNvGrpSpPr/>
          <p:nvPr/>
        </p:nvGrpSpPr>
        <p:grpSpPr>
          <a:xfrm rot="10800000" flipH="1">
            <a:off x="3333904" y="4349289"/>
            <a:ext cx="1309796" cy="257750"/>
            <a:chOff x="-6337521" y="4362225"/>
            <a:chExt cx="1309796" cy="257750"/>
          </a:xfrm>
        </p:grpSpPr>
        <p:sp>
          <p:nvSpPr>
            <p:cNvPr id="147" name="Google Shape;147;p11"/>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CUSTOM_10">
    <p:spTree>
      <p:nvGrpSpPr>
        <p:cNvPr id="1" name="Shape 193"/>
        <p:cNvGrpSpPr/>
        <p:nvPr/>
      </p:nvGrpSpPr>
      <p:grpSpPr>
        <a:xfrm>
          <a:off x="0" y="0"/>
          <a:ext cx="0" cy="0"/>
          <a:chOff x="0" y="0"/>
          <a:chExt cx="0" cy="0"/>
        </a:xfrm>
      </p:grpSpPr>
      <p:sp>
        <p:nvSpPr>
          <p:cNvPr id="194" name="Google Shape;194;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95" name="Google Shape;195;p15"/>
          <p:cNvSpPr txBox="1">
            <a:spLocks noGrp="1"/>
          </p:cNvSpPr>
          <p:nvPr>
            <p:ph type="subTitle" idx="1"/>
          </p:nvPr>
        </p:nvSpPr>
        <p:spPr>
          <a:xfrm>
            <a:off x="720000" y="3704885"/>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15"/>
          <p:cNvSpPr txBox="1">
            <a:spLocks noGrp="1"/>
          </p:cNvSpPr>
          <p:nvPr>
            <p:ph type="subTitle" idx="2"/>
          </p:nvPr>
        </p:nvSpPr>
        <p:spPr>
          <a:xfrm>
            <a:off x="3266724" y="3704885"/>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15"/>
          <p:cNvSpPr txBox="1">
            <a:spLocks noGrp="1"/>
          </p:cNvSpPr>
          <p:nvPr>
            <p:ph type="subTitle" idx="3"/>
          </p:nvPr>
        </p:nvSpPr>
        <p:spPr>
          <a:xfrm>
            <a:off x="5813447" y="3704885"/>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15"/>
          <p:cNvSpPr txBox="1">
            <a:spLocks noGrp="1"/>
          </p:cNvSpPr>
          <p:nvPr>
            <p:ph type="title" idx="4" hasCustomPrompt="1"/>
          </p:nvPr>
        </p:nvSpPr>
        <p:spPr>
          <a:xfrm>
            <a:off x="1411575" y="1159325"/>
            <a:ext cx="7923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99" name="Google Shape;199;p15"/>
          <p:cNvSpPr txBox="1">
            <a:spLocks noGrp="1"/>
          </p:cNvSpPr>
          <p:nvPr>
            <p:ph type="title" idx="5" hasCustomPrompt="1"/>
          </p:nvPr>
        </p:nvSpPr>
        <p:spPr>
          <a:xfrm>
            <a:off x="3958225" y="1159325"/>
            <a:ext cx="7923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0" name="Google Shape;200;p15"/>
          <p:cNvSpPr txBox="1">
            <a:spLocks noGrp="1"/>
          </p:cNvSpPr>
          <p:nvPr>
            <p:ph type="title" idx="6" hasCustomPrompt="1"/>
          </p:nvPr>
        </p:nvSpPr>
        <p:spPr>
          <a:xfrm>
            <a:off x="6504950" y="1159325"/>
            <a:ext cx="7923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01" name="Google Shape;201;p15"/>
          <p:cNvSpPr txBox="1">
            <a:spLocks noGrp="1"/>
          </p:cNvSpPr>
          <p:nvPr>
            <p:ph type="subTitle" idx="7"/>
          </p:nvPr>
        </p:nvSpPr>
        <p:spPr>
          <a:xfrm>
            <a:off x="720000" y="3309275"/>
            <a:ext cx="21753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2000" b="1">
                <a:latin typeface="Archivo"/>
                <a:ea typeface="Archivo"/>
                <a:cs typeface="Archivo"/>
                <a:sym typeface="Archiv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2" name="Google Shape;202;p15"/>
          <p:cNvSpPr txBox="1">
            <a:spLocks noGrp="1"/>
          </p:cNvSpPr>
          <p:nvPr>
            <p:ph type="subTitle" idx="8"/>
          </p:nvPr>
        </p:nvSpPr>
        <p:spPr>
          <a:xfrm>
            <a:off x="3266722" y="3309275"/>
            <a:ext cx="21753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2000" b="1">
                <a:latin typeface="Archivo"/>
                <a:ea typeface="Archivo"/>
                <a:cs typeface="Archivo"/>
                <a:sym typeface="Archiv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3" name="Google Shape;203;p15"/>
          <p:cNvSpPr txBox="1">
            <a:spLocks noGrp="1"/>
          </p:cNvSpPr>
          <p:nvPr>
            <p:ph type="subTitle" idx="9"/>
          </p:nvPr>
        </p:nvSpPr>
        <p:spPr>
          <a:xfrm>
            <a:off x="5813450" y="3309275"/>
            <a:ext cx="21753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2000" b="1">
                <a:latin typeface="Archivo"/>
                <a:ea typeface="Archivo"/>
                <a:cs typeface="Archivo"/>
                <a:sym typeface="Archiv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04" name="Google Shape;204;p15"/>
          <p:cNvGrpSpPr/>
          <p:nvPr/>
        </p:nvGrpSpPr>
        <p:grpSpPr>
          <a:xfrm>
            <a:off x="7286650" y="387525"/>
            <a:ext cx="2473299" cy="5140539"/>
            <a:chOff x="7286650" y="387525"/>
            <a:chExt cx="2473299" cy="5140539"/>
          </a:xfrm>
        </p:grpSpPr>
        <p:grpSp>
          <p:nvGrpSpPr>
            <p:cNvPr id="205" name="Google Shape;205;p15"/>
            <p:cNvGrpSpPr/>
            <p:nvPr/>
          </p:nvGrpSpPr>
          <p:grpSpPr>
            <a:xfrm rot="10800000" flipH="1">
              <a:off x="7286650" y="3448415"/>
              <a:ext cx="2473299" cy="2079649"/>
              <a:chOff x="7286650" y="-440676"/>
              <a:chExt cx="2473299" cy="2079649"/>
            </a:xfrm>
          </p:grpSpPr>
          <p:sp>
            <p:nvSpPr>
              <p:cNvPr id="206" name="Google Shape;206;p15"/>
              <p:cNvSpPr/>
              <p:nvPr/>
            </p:nvSpPr>
            <p:spPr>
              <a:xfrm rot="-5400000" flipH="1">
                <a:off x="7653475" y="-5815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15"/>
              <p:cNvGrpSpPr/>
              <p:nvPr/>
            </p:nvGrpSpPr>
            <p:grpSpPr>
              <a:xfrm>
                <a:off x="7286650" y="-440676"/>
                <a:ext cx="2473299" cy="2079649"/>
                <a:chOff x="7026475" y="-616411"/>
                <a:chExt cx="2473299" cy="2079649"/>
              </a:xfrm>
            </p:grpSpPr>
            <p:sp>
              <p:nvSpPr>
                <p:cNvPr id="208" name="Google Shape;208;p15"/>
                <p:cNvSpPr/>
                <p:nvPr/>
              </p:nvSpPr>
              <p:spPr>
                <a:xfrm rot="2699366" flipH="1">
                  <a:off x="8424928" y="832428"/>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7719598" y="15342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rot="2699336" flipH="1">
                  <a:off x="6937059" y="-25763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 name="Google Shape;211;p15"/>
              <p:cNvSpPr/>
              <p:nvPr/>
            </p:nvSpPr>
            <p:spPr>
              <a:xfrm rot="2700000">
                <a:off x="7775558" y="-183425"/>
                <a:ext cx="770464" cy="127703"/>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15"/>
            <p:cNvGrpSpPr/>
            <p:nvPr/>
          </p:nvGrpSpPr>
          <p:grpSpPr>
            <a:xfrm rot="10800000" flipH="1">
              <a:off x="7432804" y="387525"/>
              <a:ext cx="1309796" cy="257750"/>
              <a:chOff x="-6337521" y="4362225"/>
              <a:chExt cx="1309796" cy="257750"/>
            </a:xfrm>
          </p:grpSpPr>
          <p:sp>
            <p:nvSpPr>
              <p:cNvPr id="213" name="Google Shape;213;p15"/>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23"/>
        <p:cNvGrpSpPr/>
        <p:nvPr/>
      </p:nvGrpSpPr>
      <p:grpSpPr>
        <a:xfrm>
          <a:off x="0" y="0"/>
          <a:ext cx="0" cy="0"/>
          <a:chOff x="0" y="0"/>
          <a:chExt cx="0" cy="0"/>
        </a:xfrm>
      </p:grpSpPr>
      <p:sp>
        <p:nvSpPr>
          <p:cNvPr id="224" name="Google Shape;224;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a:endParaRPr/>
          </a:p>
        </p:txBody>
      </p:sp>
      <p:sp>
        <p:nvSpPr>
          <p:cNvPr id="225" name="Google Shape;225;p16"/>
          <p:cNvSpPr txBox="1">
            <a:spLocks noGrp="1"/>
          </p:cNvSpPr>
          <p:nvPr>
            <p:ph type="subTitle" idx="1"/>
          </p:nvPr>
        </p:nvSpPr>
        <p:spPr>
          <a:xfrm>
            <a:off x="5064125" y="2877325"/>
            <a:ext cx="2736900" cy="1221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226" name="Google Shape;226;p16"/>
          <p:cNvSpPr txBox="1">
            <a:spLocks noGrp="1"/>
          </p:cNvSpPr>
          <p:nvPr>
            <p:ph type="subTitle" idx="2"/>
          </p:nvPr>
        </p:nvSpPr>
        <p:spPr>
          <a:xfrm>
            <a:off x="1342985" y="2877325"/>
            <a:ext cx="2736900" cy="1221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227" name="Google Shape;227;p16"/>
          <p:cNvSpPr txBox="1">
            <a:spLocks noGrp="1"/>
          </p:cNvSpPr>
          <p:nvPr>
            <p:ph type="subTitle" idx="3"/>
          </p:nvPr>
        </p:nvSpPr>
        <p:spPr>
          <a:xfrm>
            <a:off x="5064125" y="2447425"/>
            <a:ext cx="27369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2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228" name="Google Shape;228;p16"/>
          <p:cNvSpPr txBox="1">
            <a:spLocks noGrp="1"/>
          </p:cNvSpPr>
          <p:nvPr>
            <p:ph type="subTitle" idx="4"/>
          </p:nvPr>
        </p:nvSpPr>
        <p:spPr>
          <a:xfrm>
            <a:off x="1342975" y="2447425"/>
            <a:ext cx="27369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2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grpSp>
        <p:nvGrpSpPr>
          <p:cNvPr id="229" name="Google Shape;229;p16"/>
          <p:cNvGrpSpPr/>
          <p:nvPr/>
        </p:nvGrpSpPr>
        <p:grpSpPr>
          <a:xfrm>
            <a:off x="7432804" y="387525"/>
            <a:ext cx="2398720" cy="5136986"/>
            <a:chOff x="7432804" y="387525"/>
            <a:chExt cx="2398720" cy="5136986"/>
          </a:xfrm>
        </p:grpSpPr>
        <p:grpSp>
          <p:nvGrpSpPr>
            <p:cNvPr id="230" name="Google Shape;230;p16"/>
            <p:cNvGrpSpPr/>
            <p:nvPr/>
          </p:nvGrpSpPr>
          <p:grpSpPr>
            <a:xfrm rot="10800000" flipH="1">
              <a:off x="7527475" y="3448427"/>
              <a:ext cx="2304049" cy="2076084"/>
              <a:chOff x="7527475" y="-437123"/>
              <a:chExt cx="2304049" cy="2076084"/>
            </a:xfrm>
          </p:grpSpPr>
          <p:sp>
            <p:nvSpPr>
              <p:cNvPr id="231" name="Google Shape;231;p16"/>
              <p:cNvSpPr/>
              <p:nvPr/>
            </p:nvSpPr>
            <p:spPr>
              <a:xfrm rot="-5400000" flipH="1">
                <a:off x="7653475" y="-5815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 name="Google Shape;232;p16"/>
              <p:cNvGrpSpPr/>
              <p:nvPr/>
            </p:nvGrpSpPr>
            <p:grpSpPr>
              <a:xfrm>
                <a:off x="7527475" y="-190576"/>
                <a:ext cx="2304049" cy="1829537"/>
                <a:chOff x="7267300" y="-366311"/>
                <a:chExt cx="2304049" cy="1829537"/>
              </a:xfrm>
            </p:grpSpPr>
            <p:sp>
              <p:nvSpPr>
                <p:cNvPr id="233" name="Google Shape;233;p16"/>
                <p:cNvSpPr/>
                <p:nvPr/>
              </p:nvSpPr>
              <p:spPr>
                <a:xfrm rot="2699366" flipH="1">
                  <a:off x="8496503" y="490078"/>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6"/>
                <p:cNvSpPr/>
                <p:nvPr/>
              </p:nvSpPr>
              <p:spPr>
                <a:xfrm>
                  <a:off x="7719598" y="15342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6"/>
                <p:cNvSpPr/>
                <p:nvPr/>
              </p:nvSpPr>
              <p:spPr>
                <a:xfrm rot="2699336" flipH="1">
                  <a:off x="7177884" y="-753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16"/>
              <p:cNvSpPr/>
              <p:nvPr/>
            </p:nvSpPr>
            <p:spPr>
              <a:xfrm rot="2700000">
                <a:off x="7775558" y="-183425"/>
                <a:ext cx="770464" cy="127703"/>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16"/>
            <p:cNvGrpSpPr/>
            <p:nvPr/>
          </p:nvGrpSpPr>
          <p:grpSpPr>
            <a:xfrm rot="10800000" flipH="1">
              <a:off x="7432804" y="387525"/>
              <a:ext cx="1309796" cy="257750"/>
              <a:chOff x="-6337521" y="4362225"/>
              <a:chExt cx="1309796" cy="257750"/>
            </a:xfrm>
          </p:grpSpPr>
          <p:sp>
            <p:nvSpPr>
              <p:cNvPr id="238" name="Google Shape;238;p16"/>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6"/>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6"/>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6"/>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6"/>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6"/>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6"/>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48"/>
        <p:cNvGrpSpPr/>
        <p:nvPr/>
      </p:nvGrpSpPr>
      <p:grpSpPr>
        <a:xfrm>
          <a:off x="0" y="0"/>
          <a:ext cx="0" cy="0"/>
          <a:chOff x="0" y="0"/>
          <a:chExt cx="0" cy="0"/>
        </a:xfrm>
      </p:grpSpPr>
      <p:sp>
        <p:nvSpPr>
          <p:cNvPr id="249" name="Google Shape;249;p1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a:endParaRPr/>
          </a:p>
        </p:txBody>
      </p:sp>
      <p:sp>
        <p:nvSpPr>
          <p:cNvPr id="250" name="Google Shape;250;p17"/>
          <p:cNvSpPr txBox="1">
            <a:spLocks noGrp="1"/>
          </p:cNvSpPr>
          <p:nvPr>
            <p:ph type="body" idx="1"/>
          </p:nvPr>
        </p:nvSpPr>
        <p:spPr>
          <a:xfrm>
            <a:off x="720000" y="1326175"/>
            <a:ext cx="3812100" cy="32823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SzPts val="1200"/>
              <a:buFont typeface="Outfit Light"/>
              <a:buChar char="●"/>
              <a:defRPr/>
            </a:lvl1pPr>
            <a:lvl2pPr marL="914400" lvl="1" indent="-317500" rtl="0">
              <a:lnSpc>
                <a:spcPct val="115000"/>
              </a:lnSpc>
              <a:spcBef>
                <a:spcPts val="0"/>
              </a:spcBef>
              <a:spcAft>
                <a:spcPts val="0"/>
              </a:spcAft>
              <a:buSzPts val="1400"/>
              <a:buFont typeface="Outfit Light"/>
              <a:buChar char="○"/>
              <a:defRPr/>
            </a:lvl2pPr>
            <a:lvl3pPr marL="1371600" lvl="2" indent="-317500" rtl="0">
              <a:lnSpc>
                <a:spcPct val="115000"/>
              </a:lnSpc>
              <a:spcBef>
                <a:spcPts val="0"/>
              </a:spcBef>
              <a:spcAft>
                <a:spcPts val="0"/>
              </a:spcAft>
              <a:buSzPts val="1400"/>
              <a:buFont typeface="Outfit Light"/>
              <a:buChar char="■"/>
              <a:defRPr/>
            </a:lvl3pPr>
            <a:lvl4pPr marL="1828800" lvl="3" indent="-317500" rtl="0">
              <a:lnSpc>
                <a:spcPct val="115000"/>
              </a:lnSpc>
              <a:spcBef>
                <a:spcPts val="0"/>
              </a:spcBef>
              <a:spcAft>
                <a:spcPts val="0"/>
              </a:spcAft>
              <a:buSzPts val="1400"/>
              <a:buFont typeface="Outfit Light"/>
              <a:buChar char="●"/>
              <a:defRPr/>
            </a:lvl4pPr>
            <a:lvl5pPr marL="2286000" lvl="4" indent="-317500" rtl="0">
              <a:lnSpc>
                <a:spcPct val="115000"/>
              </a:lnSpc>
              <a:spcBef>
                <a:spcPts val="0"/>
              </a:spcBef>
              <a:spcAft>
                <a:spcPts val="0"/>
              </a:spcAft>
              <a:buSzPts val="1400"/>
              <a:buFont typeface="Outfit Light"/>
              <a:buChar char="○"/>
              <a:defRPr/>
            </a:lvl5pPr>
            <a:lvl6pPr marL="2743200" lvl="5" indent="-317500" rtl="0">
              <a:lnSpc>
                <a:spcPct val="115000"/>
              </a:lnSpc>
              <a:spcBef>
                <a:spcPts val="0"/>
              </a:spcBef>
              <a:spcAft>
                <a:spcPts val="0"/>
              </a:spcAft>
              <a:buSzPts val="1400"/>
              <a:buFont typeface="Outfit Light"/>
              <a:buChar char="■"/>
              <a:defRPr/>
            </a:lvl6pPr>
            <a:lvl7pPr marL="3200400" lvl="6" indent="-317500" rtl="0">
              <a:lnSpc>
                <a:spcPct val="115000"/>
              </a:lnSpc>
              <a:spcBef>
                <a:spcPts val="0"/>
              </a:spcBef>
              <a:spcAft>
                <a:spcPts val="0"/>
              </a:spcAft>
              <a:buSzPts val="1400"/>
              <a:buFont typeface="Outfit Light"/>
              <a:buChar char="●"/>
              <a:defRPr/>
            </a:lvl7pPr>
            <a:lvl8pPr marL="3657600" lvl="7" indent="-317500" rtl="0">
              <a:lnSpc>
                <a:spcPct val="115000"/>
              </a:lnSpc>
              <a:spcBef>
                <a:spcPts val="0"/>
              </a:spcBef>
              <a:spcAft>
                <a:spcPts val="0"/>
              </a:spcAft>
              <a:buSzPts val="1400"/>
              <a:buFont typeface="Outfit Light"/>
              <a:buChar char="○"/>
              <a:defRPr/>
            </a:lvl8pPr>
            <a:lvl9pPr marL="4114800" lvl="8" indent="-317500" rtl="0">
              <a:lnSpc>
                <a:spcPct val="115000"/>
              </a:lnSpc>
              <a:spcBef>
                <a:spcPts val="0"/>
              </a:spcBef>
              <a:spcAft>
                <a:spcPts val="0"/>
              </a:spcAft>
              <a:buSzPts val="1400"/>
              <a:buFont typeface="Outfit Light"/>
              <a:buChar char="■"/>
              <a:defRPr/>
            </a:lvl9pPr>
          </a:lstStyle>
          <a:p>
            <a:endParaRPr/>
          </a:p>
        </p:txBody>
      </p:sp>
      <p:sp>
        <p:nvSpPr>
          <p:cNvPr id="251" name="Google Shape;251;p17"/>
          <p:cNvSpPr txBox="1">
            <a:spLocks noGrp="1"/>
          </p:cNvSpPr>
          <p:nvPr>
            <p:ph type="body" idx="2"/>
          </p:nvPr>
        </p:nvSpPr>
        <p:spPr>
          <a:xfrm>
            <a:off x="4618675" y="1326125"/>
            <a:ext cx="3812100" cy="32823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Font typeface="Outfit Light"/>
              <a:buChar char="●"/>
              <a:defRPr/>
            </a:lvl1pPr>
            <a:lvl2pPr marL="914400" lvl="1" indent="-317500" rtl="0">
              <a:lnSpc>
                <a:spcPct val="115000"/>
              </a:lnSpc>
              <a:spcBef>
                <a:spcPts val="0"/>
              </a:spcBef>
              <a:spcAft>
                <a:spcPts val="0"/>
              </a:spcAft>
              <a:buSzPts val="1400"/>
              <a:buFont typeface="Outfit Light"/>
              <a:buChar char="○"/>
              <a:defRPr/>
            </a:lvl2pPr>
            <a:lvl3pPr marL="1371600" lvl="2" indent="-317500" rtl="0">
              <a:lnSpc>
                <a:spcPct val="115000"/>
              </a:lnSpc>
              <a:spcBef>
                <a:spcPts val="0"/>
              </a:spcBef>
              <a:spcAft>
                <a:spcPts val="0"/>
              </a:spcAft>
              <a:buSzPts val="1400"/>
              <a:buFont typeface="Outfit Light"/>
              <a:buChar char="■"/>
              <a:defRPr/>
            </a:lvl3pPr>
            <a:lvl4pPr marL="1828800" lvl="3" indent="-317500" rtl="0">
              <a:lnSpc>
                <a:spcPct val="115000"/>
              </a:lnSpc>
              <a:spcBef>
                <a:spcPts val="0"/>
              </a:spcBef>
              <a:spcAft>
                <a:spcPts val="0"/>
              </a:spcAft>
              <a:buSzPts val="1400"/>
              <a:buFont typeface="Outfit Light"/>
              <a:buChar char="●"/>
              <a:defRPr/>
            </a:lvl4pPr>
            <a:lvl5pPr marL="2286000" lvl="4" indent="-317500" rtl="0">
              <a:lnSpc>
                <a:spcPct val="115000"/>
              </a:lnSpc>
              <a:spcBef>
                <a:spcPts val="0"/>
              </a:spcBef>
              <a:spcAft>
                <a:spcPts val="0"/>
              </a:spcAft>
              <a:buSzPts val="1400"/>
              <a:buFont typeface="Outfit Light"/>
              <a:buChar char="○"/>
              <a:defRPr/>
            </a:lvl5pPr>
            <a:lvl6pPr marL="2743200" lvl="5" indent="-317500" rtl="0">
              <a:lnSpc>
                <a:spcPct val="115000"/>
              </a:lnSpc>
              <a:spcBef>
                <a:spcPts val="0"/>
              </a:spcBef>
              <a:spcAft>
                <a:spcPts val="0"/>
              </a:spcAft>
              <a:buSzPts val="1400"/>
              <a:buFont typeface="Outfit Light"/>
              <a:buChar char="■"/>
              <a:defRPr/>
            </a:lvl6pPr>
            <a:lvl7pPr marL="3200400" lvl="6" indent="-317500" rtl="0">
              <a:lnSpc>
                <a:spcPct val="115000"/>
              </a:lnSpc>
              <a:spcBef>
                <a:spcPts val="0"/>
              </a:spcBef>
              <a:spcAft>
                <a:spcPts val="0"/>
              </a:spcAft>
              <a:buSzPts val="1400"/>
              <a:buFont typeface="Outfit Light"/>
              <a:buChar char="●"/>
              <a:defRPr/>
            </a:lvl7pPr>
            <a:lvl8pPr marL="3657600" lvl="7" indent="-317500" rtl="0">
              <a:lnSpc>
                <a:spcPct val="115000"/>
              </a:lnSpc>
              <a:spcBef>
                <a:spcPts val="0"/>
              </a:spcBef>
              <a:spcAft>
                <a:spcPts val="0"/>
              </a:spcAft>
              <a:buSzPts val="1400"/>
              <a:buFont typeface="Outfit Light"/>
              <a:buChar char="○"/>
              <a:defRPr/>
            </a:lvl8pPr>
            <a:lvl9pPr marL="4114800" lvl="8" indent="-317500" rtl="0">
              <a:lnSpc>
                <a:spcPct val="115000"/>
              </a:lnSpc>
              <a:spcBef>
                <a:spcPts val="0"/>
              </a:spcBef>
              <a:spcAft>
                <a:spcPts val="0"/>
              </a:spcAft>
              <a:buSzPts val="1400"/>
              <a:buFont typeface="Outfit Light"/>
              <a:buChar char="■"/>
              <a:defRPr/>
            </a:lvl9pPr>
          </a:lstStyle>
          <a:p>
            <a:endParaRPr/>
          </a:p>
        </p:txBody>
      </p:sp>
      <p:grpSp>
        <p:nvGrpSpPr>
          <p:cNvPr id="252" name="Google Shape;252;p17"/>
          <p:cNvGrpSpPr/>
          <p:nvPr/>
        </p:nvGrpSpPr>
        <p:grpSpPr>
          <a:xfrm>
            <a:off x="7267300" y="387525"/>
            <a:ext cx="2456449" cy="5138686"/>
            <a:chOff x="7267300" y="387525"/>
            <a:chExt cx="2456449" cy="5138686"/>
          </a:xfrm>
        </p:grpSpPr>
        <p:grpSp>
          <p:nvGrpSpPr>
            <p:cNvPr id="253" name="Google Shape;253;p17"/>
            <p:cNvGrpSpPr/>
            <p:nvPr/>
          </p:nvGrpSpPr>
          <p:grpSpPr>
            <a:xfrm rot="10800000" flipH="1">
              <a:off x="7432804" y="387525"/>
              <a:ext cx="1309796" cy="257750"/>
              <a:chOff x="-6337521" y="4362225"/>
              <a:chExt cx="1309796" cy="257750"/>
            </a:xfrm>
          </p:grpSpPr>
          <p:sp>
            <p:nvSpPr>
              <p:cNvPr id="254" name="Google Shape;254;p17"/>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7"/>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7"/>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7"/>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7"/>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7"/>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7"/>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7"/>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7"/>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17"/>
            <p:cNvGrpSpPr/>
            <p:nvPr/>
          </p:nvGrpSpPr>
          <p:grpSpPr>
            <a:xfrm rot="10800000" flipH="1">
              <a:off x="7267300" y="3608800"/>
              <a:ext cx="2456449" cy="1917411"/>
              <a:chOff x="7267300" y="-366311"/>
              <a:chExt cx="2456449" cy="1917411"/>
            </a:xfrm>
          </p:grpSpPr>
          <p:sp>
            <p:nvSpPr>
              <p:cNvPr id="265" name="Google Shape;265;p17"/>
              <p:cNvSpPr/>
              <p:nvPr/>
            </p:nvSpPr>
            <p:spPr>
              <a:xfrm rot="-5400000" flipH="1">
                <a:off x="7653475" y="-50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7"/>
              <p:cNvSpPr/>
              <p:nvPr/>
            </p:nvSpPr>
            <p:spPr>
              <a:xfrm rot="2699366" flipH="1">
                <a:off x="8648903" y="642478"/>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7"/>
              <p:cNvSpPr/>
              <p:nvPr/>
            </p:nvSpPr>
            <p:spPr>
              <a:xfrm>
                <a:off x="7719598" y="15342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7"/>
              <p:cNvSpPr/>
              <p:nvPr/>
            </p:nvSpPr>
            <p:spPr>
              <a:xfrm rot="2699336" flipH="1">
                <a:off x="7177884" y="-753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269"/>
        <p:cNvGrpSpPr/>
        <p:nvPr/>
      </p:nvGrpSpPr>
      <p:grpSpPr>
        <a:xfrm>
          <a:off x="0" y="0"/>
          <a:ext cx="0" cy="0"/>
          <a:chOff x="0" y="0"/>
          <a:chExt cx="0" cy="0"/>
        </a:xfrm>
      </p:grpSpPr>
      <p:sp>
        <p:nvSpPr>
          <p:cNvPr id="270" name="Google Shape;270;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71" name="Google Shape;271;p18"/>
          <p:cNvSpPr txBox="1">
            <a:spLocks noGrp="1"/>
          </p:cNvSpPr>
          <p:nvPr>
            <p:ph type="subTitle" idx="1"/>
          </p:nvPr>
        </p:nvSpPr>
        <p:spPr>
          <a:xfrm>
            <a:off x="937700" y="3077125"/>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18"/>
          <p:cNvSpPr txBox="1">
            <a:spLocks noGrp="1"/>
          </p:cNvSpPr>
          <p:nvPr>
            <p:ph type="subTitle" idx="2"/>
          </p:nvPr>
        </p:nvSpPr>
        <p:spPr>
          <a:xfrm>
            <a:off x="3484421" y="3077125"/>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18"/>
          <p:cNvSpPr txBox="1">
            <a:spLocks noGrp="1"/>
          </p:cNvSpPr>
          <p:nvPr>
            <p:ph type="subTitle" idx="3"/>
          </p:nvPr>
        </p:nvSpPr>
        <p:spPr>
          <a:xfrm>
            <a:off x="6031148" y="3077125"/>
            <a:ext cx="21753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4" name="Google Shape;274;p18"/>
          <p:cNvSpPr txBox="1">
            <a:spLocks noGrp="1"/>
          </p:cNvSpPr>
          <p:nvPr>
            <p:ph type="subTitle" idx="4"/>
          </p:nvPr>
        </p:nvSpPr>
        <p:spPr>
          <a:xfrm>
            <a:off x="937625" y="2646325"/>
            <a:ext cx="2175300" cy="43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2000" b="1">
                <a:latin typeface="Archivo"/>
                <a:ea typeface="Archivo"/>
                <a:cs typeface="Archivo"/>
                <a:sym typeface="Archiv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5" name="Google Shape;275;p18"/>
          <p:cNvSpPr txBox="1">
            <a:spLocks noGrp="1"/>
          </p:cNvSpPr>
          <p:nvPr>
            <p:ph type="subTitle" idx="5"/>
          </p:nvPr>
        </p:nvSpPr>
        <p:spPr>
          <a:xfrm>
            <a:off x="3484346" y="2646325"/>
            <a:ext cx="2175300" cy="43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2000" b="1">
                <a:latin typeface="Archivo"/>
                <a:ea typeface="Archivo"/>
                <a:cs typeface="Archivo"/>
                <a:sym typeface="Archiv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6" name="Google Shape;276;p18"/>
          <p:cNvSpPr txBox="1">
            <a:spLocks noGrp="1"/>
          </p:cNvSpPr>
          <p:nvPr>
            <p:ph type="subTitle" idx="6"/>
          </p:nvPr>
        </p:nvSpPr>
        <p:spPr>
          <a:xfrm>
            <a:off x="6031073" y="2646325"/>
            <a:ext cx="2175300" cy="430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2000" b="1">
                <a:latin typeface="Archivo"/>
                <a:ea typeface="Archivo"/>
                <a:cs typeface="Archivo"/>
                <a:sym typeface="Archiv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77" name="Google Shape;277;p18"/>
          <p:cNvGrpSpPr/>
          <p:nvPr/>
        </p:nvGrpSpPr>
        <p:grpSpPr>
          <a:xfrm>
            <a:off x="7527475" y="-437123"/>
            <a:ext cx="2304049" cy="2076084"/>
            <a:chOff x="7527475" y="-437123"/>
            <a:chExt cx="2304049" cy="2076084"/>
          </a:xfrm>
        </p:grpSpPr>
        <p:sp>
          <p:nvSpPr>
            <p:cNvPr id="278" name="Google Shape;278;p18"/>
            <p:cNvSpPr/>
            <p:nvPr/>
          </p:nvSpPr>
          <p:spPr>
            <a:xfrm rot="-5400000" flipH="1">
              <a:off x="7653475" y="-5815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18"/>
            <p:cNvGrpSpPr/>
            <p:nvPr/>
          </p:nvGrpSpPr>
          <p:grpSpPr>
            <a:xfrm>
              <a:off x="7527475" y="-190576"/>
              <a:ext cx="2304049" cy="1829537"/>
              <a:chOff x="7267300" y="-366311"/>
              <a:chExt cx="2304049" cy="1829537"/>
            </a:xfrm>
          </p:grpSpPr>
          <p:sp>
            <p:nvSpPr>
              <p:cNvPr id="280" name="Google Shape;280;p18"/>
              <p:cNvSpPr/>
              <p:nvPr/>
            </p:nvSpPr>
            <p:spPr>
              <a:xfrm rot="2699366" flipH="1">
                <a:off x="8496503" y="490078"/>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8"/>
              <p:cNvSpPr/>
              <p:nvPr/>
            </p:nvSpPr>
            <p:spPr>
              <a:xfrm>
                <a:off x="7719598" y="15342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8"/>
              <p:cNvSpPr/>
              <p:nvPr/>
            </p:nvSpPr>
            <p:spPr>
              <a:xfrm rot="2699336" flipH="1">
                <a:off x="7177884" y="-753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8"/>
            <p:cNvSpPr/>
            <p:nvPr/>
          </p:nvSpPr>
          <p:spPr>
            <a:xfrm rot="2700000">
              <a:off x="7775558" y="-183425"/>
              <a:ext cx="770464" cy="127703"/>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18"/>
          <p:cNvGrpSpPr/>
          <p:nvPr/>
        </p:nvGrpSpPr>
        <p:grpSpPr>
          <a:xfrm>
            <a:off x="3917102" y="4514625"/>
            <a:ext cx="1309796" cy="257750"/>
            <a:chOff x="-6337521" y="4362225"/>
            <a:chExt cx="1309796" cy="257750"/>
          </a:xfrm>
        </p:grpSpPr>
        <p:sp>
          <p:nvSpPr>
            <p:cNvPr id="285" name="Google Shape;285;p18"/>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8"/>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8"/>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8"/>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8"/>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8"/>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8"/>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8"/>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8"/>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8"/>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5"/>
        <p:cNvGrpSpPr/>
        <p:nvPr/>
      </p:nvGrpSpPr>
      <p:grpSpPr>
        <a:xfrm>
          <a:off x="0" y="0"/>
          <a:ext cx="0" cy="0"/>
          <a:chOff x="0" y="0"/>
          <a:chExt cx="0" cy="0"/>
        </a:xfrm>
      </p:grpSpPr>
      <p:sp>
        <p:nvSpPr>
          <p:cNvPr id="296" name="Google Shape;29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a:endParaRPr/>
          </a:p>
        </p:txBody>
      </p:sp>
      <p:sp>
        <p:nvSpPr>
          <p:cNvPr id="297" name="Google Shape;297;p19"/>
          <p:cNvSpPr txBox="1">
            <a:spLocks noGrp="1"/>
          </p:cNvSpPr>
          <p:nvPr>
            <p:ph type="subTitle" idx="1"/>
          </p:nvPr>
        </p:nvSpPr>
        <p:spPr>
          <a:xfrm>
            <a:off x="1668869" y="2001675"/>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98" name="Google Shape;298;p19"/>
          <p:cNvSpPr txBox="1">
            <a:spLocks noGrp="1"/>
          </p:cNvSpPr>
          <p:nvPr>
            <p:ph type="subTitle" idx="2"/>
          </p:nvPr>
        </p:nvSpPr>
        <p:spPr>
          <a:xfrm>
            <a:off x="5711722" y="2001675"/>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99" name="Google Shape;299;p19"/>
          <p:cNvSpPr txBox="1">
            <a:spLocks noGrp="1"/>
          </p:cNvSpPr>
          <p:nvPr>
            <p:ph type="subTitle" idx="3"/>
          </p:nvPr>
        </p:nvSpPr>
        <p:spPr>
          <a:xfrm>
            <a:off x="1668869" y="3325493"/>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00" name="Google Shape;300;p19"/>
          <p:cNvSpPr txBox="1">
            <a:spLocks noGrp="1"/>
          </p:cNvSpPr>
          <p:nvPr>
            <p:ph type="subTitle" idx="4"/>
          </p:nvPr>
        </p:nvSpPr>
        <p:spPr>
          <a:xfrm>
            <a:off x="5711722" y="3325493"/>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01" name="Google Shape;301;p19"/>
          <p:cNvSpPr txBox="1">
            <a:spLocks noGrp="1"/>
          </p:cNvSpPr>
          <p:nvPr>
            <p:ph type="subTitle" idx="5"/>
          </p:nvPr>
        </p:nvSpPr>
        <p:spPr>
          <a:xfrm>
            <a:off x="1668865" y="1610569"/>
            <a:ext cx="19782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302" name="Google Shape;302;p19"/>
          <p:cNvSpPr txBox="1">
            <a:spLocks noGrp="1"/>
          </p:cNvSpPr>
          <p:nvPr>
            <p:ph type="subTitle" idx="6"/>
          </p:nvPr>
        </p:nvSpPr>
        <p:spPr>
          <a:xfrm>
            <a:off x="5711717" y="1610569"/>
            <a:ext cx="19782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303" name="Google Shape;303;p19"/>
          <p:cNvSpPr txBox="1">
            <a:spLocks noGrp="1"/>
          </p:cNvSpPr>
          <p:nvPr>
            <p:ph type="subTitle" idx="7"/>
          </p:nvPr>
        </p:nvSpPr>
        <p:spPr>
          <a:xfrm>
            <a:off x="1668865" y="2935775"/>
            <a:ext cx="19782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304" name="Google Shape;304;p19"/>
          <p:cNvSpPr txBox="1">
            <a:spLocks noGrp="1"/>
          </p:cNvSpPr>
          <p:nvPr>
            <p:ph type="subTitle" idx="8"/>
          </p:nvPr>
        </p:nvSpPr>
        <p:spPr>
          <a:xfrm>
            <a:off x="5711717" y="2935775"/>
            <a:ext cx="1978200" cy="42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grpSp>
        <p:nvGrpSpPr>
          <p:cNvPr id="305" name="Google Shape;305;p19"/>
          <p:cNvGrpSpPr/>
          <p:nvPr/>
        </p:nvGrpSpPr>
        <p:grpSpPr>
          <a:xfrm>
            <a:off x="7527475" y="-437123"/>
            <a:ext cx="2304049" cy="2076084"/>
            <a:chOff x="7527475" y="-437123"/>
            <a:chExt cx="2304049" cy="2076084"/>
          </a:xfrm>
        </p:grpSpPr>
        <p:sp>
          <p:nvSpPr>
            <p:cNvPr id="306" name="Google Shape;306;p19"/>
            <p:cNvSpPr/>
            <p:nvPr/>
          </p:nvSpPr>
          <p:spPr>
            <a:xfrm rot="-5400000" flipH="1">
              <a:off x="7653475" y="-5815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19"/>
            <p:cNvGrpSpPr/>
            <p:nvPr/>
          </p:nvGrpSpPr>
          <p:grpSpPr>
            <a:xfrm>
              <a:off x="7527475" y="-190576"/>
              <a:ext cx="2304049" cy="1829537"/>
              <a:chOff x="7267300" y="-366311"/>
              <a:chExt cx="2304049" cy="1829537"/>
            </a:xfrm>
          </p:grpSpPr>
          <p:sp>
            <p:nvSpPr>
              <p:cNvPr id="308" name="Google Shape;308;p19"/>
              <p:cNvSpPr/>
              <p:nvPr/>
            </p:nvSpPr>
            <p:spPr>
              <a:xfrm rot="2699366" flipH="1">
                <a:off x="8496503" y="490078"/>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9"/>
              <p:cNvSpPr/>
              <p:nvPr/>
            </p:nvSpPr>
            <p:spPr>
              <a:xfrm>
                <a:off x="7719598" y="15342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9"/>
              <p:cNvSpPr/>
              <p:nvPr/>
            </p:nvSpPr>
            <p:spPr>
              <a:xfrm rot="2699336" flipH="1">
                <a:off x="7177884" y="-753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19"/>
            <p:cNvSpPr/>
            <p:nvPr/>
          </p:nvSpPr>
          <p:spPr>
            <a:xfrm rot="2700000">
              <a:off x="7775558" y="-183425"/>
              <a:ext cx="770464" cy="127703"/>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312;p19"/>
          <p:cNvGrpSpPr/>
          <p:nvPr/>
        </p:nvGrpSpPr>
        <p:grpSpPr>
          <a:xfrm>
            <a:off x="3505627" y="4514625"/>
            <a:ext cx="1309796" cy="257750"/>
            <a:chOff x="-6337521" y="4362225"/>
            <a:chExt cx="1309796" cy="257750"/>
          </a:xfrm>
        </p:grpSpPr>
        <p:sp>
          <p:nvSpPr>
            <p:cNvPr id="313" name="Google Shape;313;p19"/>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9"/>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9"/>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9"/>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9"/>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23"/>
        <p:cNvGrpSpPr/>
        <p:nvPr/>
      </p:nvGrpSpPr>
      <p:grpSpPr>
        <a:xfrm>
          <a:off x="0" y="0"/>
          <a:ext cx="0" cy="0"/>
          <a:chOff x="0" y="0"/>
          <a:chExt cx="0" cy="0"/>
        </a:xfrm>
      </p:grpSpPr>
      <p:sp>
        <p:nvSpPr>
          <p:cNvPr id="324" name="Google Shape;32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a:endParaRPr/>
          </a:p>
        </p:txBody>
      </p:sp>
      <p:sp>
        <p:nvSpPr>
          <p:cNvPr id="325" name="Google Shape;325;p20"/>
          <p:cNvSpPr txBox="1">
            <a:spLocks noGrp="1"/>
          </p:cNvSpPr>
          <p:nvPr>
            <p:ph type="subTitle" idx="1"/>
          </p:nvPr>
        </p:nvSpPr>
        <p:spPr>
          <a:xfrm>
            <a:off x="948775" y="2264101"/>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26" name="Google Shape;326;p20"/>
          <p:cNvSpPr txBox="1">
            <a:spLocks noGrp="1"/>
          </p:cNvSpPr>
          <p:nvPr>
            <p:ph type="subTitle" idx="2"/>
          </p:nvPr>
        </p:nvSpPr>
        <p:spPr>
          <a:xfrm>
            <a:off x="3578947" y="2264101"/>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27" name="Google Shape;327;p20"/>
          <p:cNvSpPr txBox="1">
            <a:spLocks noGrp="1"/>
          </p:cNvSpPr>
          <p:nvPr>
            <p:ph type="subTitle" idx="3"/>
          </p:nvPr>
        </p:nvSpPr>
        <p:spPr>
          <a:xfrm>
            <a:off x="948775" y="4013304"/>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28" name="Google Shape;328;p20"/>
          <p:cNvSpPr txBox="1">
            <a:spLocks noGrp="1"/>
          </p:cNvSpPr>
          <p:nvPr>
            <p:ph type="subTitle" idx="4"/>
          </p:nvPr>
        </p:nvSpPr>
        <p:spPr>
          <a:xfrm>
            <a:off x="3578947" y="4013304"/>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29" name="Google Shape;329;p20"/>
          <p:cNvSpPr txBox="1">
            <a:spLocks noGrp="1"/>
          </p:cNvSpPr>
          <p:nvPr>
            <p:ph type="subTitle" idx="5"/>
          </p:nvPr>
        </p:nvSpPr>
        <p:spPr>
          <a:xfrm>
            <a:off x="6209125" y="2264101"/>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30" name="Google Shape;330;p20"/>
          <p:cNvSpPr txBox="1">
            <a:spLocks noGrp="1"/>
          </p:cNvSpPr>
          <p:nvPr>
            <p:ph type="subTitle" idx="6"/>
          </p:nvPr>
        </p:nvSpPr>
        <p:spPr>
          <a:xfrm>
            <a:off x="6209125" y="4013304"/>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31" name="Google Shape;331;p20"/>
          <p:cNvSpPr txBox="1">
            <a:spLocks noGrp="1"/>
          </p:cNvSpPr>
          <p:nvPr>
            <p:ph type="subTitle" idx="7"/>
          </p:nvPr>
        </p:nvSpPr>
        <p:spPr>
          <a:xfrm>
            <a:off x="948775" y="1912865"/>
            <a:ext cx="19860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332" name="Google Shape;332;p20"/>
          <p:cNvSpPr txBox="1">
            <a:spLocks noGrp="1"/>
          </p:cNvSpPr>
          <p:nvPr>
            <p:ph type="subTitle" idx="8"/>
          </p:nvPr>
        </p:nvSpPr>
        <p:spPr>
          <a:xfrm>
            <a:off x="3578949" y="1912865"/>
            <a:ext cx="19860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333" name="Google Shape;333;p20"/>
          <p:cNvSpPr txBox="1">
            <a:spLocks noGrp="1"/>
          </p:cNvSpPr>
          <p:nvPr>
            <p:ph type="subTitle" idx="9"/>
          </p:nvPr>
        </p:nvSpPr>
        <p:spPr>
          <a:xfrm>
            <a:off x="948775" y="3663804"/>
            <a:ext cx="19860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334" name="Google Shape;334;p20"/>
          <p:cNvSpPr txBox="1">
            <a:spLocks noGrp="1"/>
          </p:cNvSpPr>
          <p:nvPr>
            <p:ph type="subTitle" idx="13"/>
          </p:nvPr>
        </p:nvSpPr>
        <p:spPr>
          <a:xfrm>
            <a:off x="3578949" y="3663804"/>
            <a:ext cx="19860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335" name="Google Shape;335;p20"/>
          <p:cNvSpPr txBox="1">
            <a:spLocks noGrp="1"/>
          </p:cNvSpPr>
          <p:nvPr>
            <p:ph type="subTitle" idx="14"/>
          </p:nvPr>
        </p:nvSpPr>
        <p:spPr>
          <a:xfrm>
            <a:off x="6209125" y="1912865"/>
            <a:ext cx="19860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336" name="Google Shape;336;p20"/>
          <p:cNvSpPr txBox="1">
            <a:spLocks noGrp="1"/>
          </p:cNvSpPr>
          <p:nvPr>
            <p:ph type="subTitle" idx="15"/>
          </p:nvPr>
        </p:nvSpPr>
        <p:spPr>
          <a:xfrm>
            <a:off x="6209125" y="3663804"/>
            <a:ext cx="19860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grpSp>
        <p:nvGrpSpPr>
          <p:cNvPr id="337" name="Google Shape;337;p20"/>
          <p:cNvGrpSpPr/>
          <p:nvPr/>
        </p:nvGrpSpPr>
        <p:grpSpPr>
          <a:xfrm>
            <a:off x="7656465" y="-721526"/>
            <a:ext cx="1980734" cy="2320737"/>
            <a:chOff x="7656465" y="-721526"/>
            <a:chExt cx="1980734" cy="2320737"/>
          </a:xfrm>
        </p:grpSpPr>
        <p:sp>
          <p:nvSpPr>
            <p:cNvPr id="338" name="Google Shape;338;p20"/>
            <p:cNvSpPr/>
            <p:nvPr/>
          </p:nvSpPr>
          <p:spPr>
            <a:xfrm rot="-5400000" flipH="1">
              <a:off x="7653475" y="-5815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20"/>
            <p:cNvGrpSpPr/>
            <p:nvPr/>
          </p:nvGrpSpPr>
          <p:grpSpPr>
            <a:xfrm>
              <a:off x="7775873" y="-721526"/>
              <a:ext cx="1861326" cy="2320737"/>
              <a:chOff x="7515698" y="-897261"/>
              <a:chExt cx="1861326" cy="2320737"/>
            </a:xfrm>
          </p:grpSpPr>
          <p:sp>
            <p:nvSpPr>
              <p:cNvPr id="340" name="Google Shape;340;p20"/>
              <p:cNvSpPr/>
              <p:nvPr/>
            </p:nvSpPr>
            <p:spPr>
              <a:xfrm rot="2699366" flipH="1">
                <a:off x="8302178" y="731953"/>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0"/>
              <p:cNvSpPr/>
              <p:nvPr/>
            </p:nvSpPr>
            <p:spPr>
              <a:xfrm>
                <a:off x="7515698" y="11367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p:nvPr/>
            </p:nvSpPr>
            <p:spPr>
              <a:xfrm rot="2699336" flipH="1">
                <a:off x="7493659" y="-53848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 name="Google Shape;343;p20"/>
            <p:cNvSpPr/>
            <p:nvPr/>
          </p:nvSpPr>
          <p:spPr>
            <a:xfrm rot="2700000">
              <a:off x="7588783" y="-172000"/>
              <a:ext cx="770464" cy="127703"/>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344"/>
        <p:cNvGrpSpPr/>
        <p:nvPr/>
      </p:nvGrpSpPr>
      <p:grpSpPr>
        <a:xfrm>
          <a:off x="0" y="0"/>
          <a:ext cx="0" cy="0"/>
          <a:chOff x="0" y="0"/>
          <a:chExt cx="0" cy="0"/>
        </a:xfrm>
      </p:grpSpPr>
      <p:sp>
        <p:nvSpPr>
          <p:cNvPr id="345" name="Google Shape;345;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346" name="Google Shape;346;p21"/>
          <p:cNvGrpSpPr/>
          <p:nvPr/>
        </p:nvGrpSpPr>
        <p:grpSpPr>
          <a:xfrm>
            <a:off x="7267300" y="-374475"/>
            <a:ext cx="2456449" cy="5138686"/>
            <a:chOff x="7267300" y="-374475"/>
            <a:chExt cx="2456449" cy="5138686"/>
          </a:xfrm>
        </p:grpSpPr>
        <p:grpSp>
          <p:nvGrpSpPr>
            <p:cNvPr id="347" name="Google Shape;347;p21"/>
            <p:cNvGrpSpPr/>
            <p:nvPr/>
          </p:nvGrpSpPr>
          <p:grpSpPr>
            <a:xfrm>
              <a:off x="7432804" y="4506461"/>
              <a:ext cx="1309796" cy="257750"/>
              <a:chOff x="-6337521" y="4362225"/>
              <a:chExt cx="1309796" cy="257750"/>
            </a:xfrm>
          </p:grpSpPr>
          <p:sp>
            <p:nvSpPr>
              <p:cNvPr id="348" name="Google Shape;348;p21"/>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1"/>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1"/>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1"/>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1"/>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1"/>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1"/>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1"/>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1"/>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1"/>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21"/>
            <p:cNvGrpSpPr/>
            <p:nvPr/>
          </p:nvGrpSpPr>
          <p:grpSpPr>
            <a:xfrm>
              <a:off x="7267300" y="-374475"/>
              <a:ext cx="2456449" cy="1917411"/>
              <a:chOff x="7267300" y="-366311"/>
              <a:chExt cx="2456449" cy="1917411"/>
            </a:xfrm>
          </p:grpSpPr>
          <p:sp>
            <p:nvSpPr>
              <p:cNvPr id="359" name="Google Shape;359;p21"/>
              <p:cNvSpPr/>
              <p:nvPr/>
            </p:nvSpPr>
            <p:spPr>
              <a:xfrm rot="-5400000" flipH="1">
                <a:off x="7653475" y="-50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1"/>
              <p:cNvSpPr/>
              <p:nvPr/>
            </p:nvSpPr>
            <p:spPr>
              <a:xfrm rot="2699366" flipH="1">
                <a:off x="8648903" y="642478"/>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1"/>
              <p:cNvSpPr/>
              <p:nvPr/>
            </p:nvSpPr>
            <p:spPr>
              <a:xfrm>
                <a:off x="7719598" y="15342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1"/>
              <p:cNvSpPr/>
              <p:nvPr/>
            </p:nvSpPr>
            <p:spPr>
              <a:xfrm rot="2699336" flipH="1">
                <a:off x="7177884" y="-753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12_1">
    <p:spTree>
      <p:nvGrpSpPr>
        <p:cNvPr id="1" name="Shape 363"/>
        <p:cNvGrpSpPr/>
        <p:nvPr/>
      </p:nvGrpSpPr>
      <p:grpSpPr>
        <a:xfrm>
          <a:off x="0" y="0"/>
          <a:ext cx="0" cy="0"/>
          <a:chOff x="0" y="0"/>
          <a:chExt cx="0" cy="0"/>
        </a:xfrm>
      </p:grpSpPr>
      <p:sp>
        <p:nvSpPr>
          <p:cNvPr id="364" name="Google Shape;364;p22"/>
          <p:cNvSpPr txBox="1">
            <a:spLocks noGrp="1"/>
          </p:cNvSpPr>
          <p:nvPr>
            <p:ph type="title"/>
          </p:nvPr>
        </p:nvSpPr>
        <p:spPr>
          <a:xfrm>
            <a:off x="720000" y="865625"/>
            <a:ext cx="3519600" cy="2296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5" name="Google Shape;365;p22"/>
          <p:cNvSpPr txBox="1">
            <a:spLocks noGrp="1"/>
          </p:cNvSpPr>
          <p:nvPr>
            <p:ph type="subTitle" idx="1"/>
          </p:nvPr>
        </p:nvSpPr>
        <p:spPr>
          <a:xfrm>
            <a:off x="720000" y="3259975"/>
            <a:ext cx="3519600" cy="86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6" name="Google Shape;366;p22"/>
          <p:cNvSpPr>
            <a:spLocks noGrp="1"/>
          </p:cNvSpPr>
          <p:nvPr>
            <p:ph type="pic" idx="2"/>
          </p:nvPr>
        </p:nvSpPr>
        <p:spPr>
          <a:xfrm>
            <a:off x="5397500" y="1055100"/>
            <a:ext cx="3033300" cy="3033300"/>
          </a:xfrm>
          <a:prstGeom prst="ellipse">
            <a:avLst/>
          </a:prstGeom>
          <a:noFill/>
          <a:ln w="38100" cap="flat" cmpd="sng">
            <a:solidFill>
              <a:schemeClr val="lt1"/>
            </a:solidFill>
            <a:prstDash val="solid"/>
            <a:round/>
            <a:headEnd type="none" w="sm" len="sm"/>
            <a:tailEnd type="none" w="sm" len="sm"/>
          </a:ln>
        </p:spPr>
      </p:sp>
      <p:grpSp>
        <p:nvGrpSpPr>
          <p:cNvPr id="367" name="Google Shape;367;p22"/>
          <p:cNvGrpSpPr/>
          <p:nvPr/>
        </p:nvGrpSpPr>
        <p:grpSpPr>
          <a:xfrm rot="10800000" flipH="1">
            <a:off x="5362579" y="4349289"/>
            <a:ext cx="1309796" cy="257750"/>
            <a:chOff x="-6337521" y="4362225"/>
            <a:chExt cx="1309796" cy="257750"/>
          </a:xfrm>
        </p:grpSpPr>
        <p:sp>
          <p:nvSpPr>
            <p:cNvPr id="368" name="Google Shape;368;p22"/>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33575" y="1967892"/>
            <a:ext cx="3932700" cy="1366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89425" y="539500"/>
            <a:ext cx="1046700" cy="13353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733575" y="3376700"/>
            <a:ext cx="2770800" cy="71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 name="Google Shape;16;p3"/>
          <p:cNvSpPr>
            <a:spLocks noGrp="1"/>
          </p:cNvSpPr>
          <p:nvPr>
            <p:ph type="pic" idx="3"/>
          </p:nvPr>
        </p:nvSpPr>
        <p:spPr>
          <a:xfrm>
            <a:off x="5397500" y="1055100"/>
            <a:ext cx="3033300" cy="3033300"/>
          </a:xfrm>
          <a:prstGeom prst="ellipse">
            <a:avLst/>
          </a:prstGeom>
          <a:noFill/>
          <a:ln w="38100" cap="flat" cmpd="sng">
            <a:solidFill>
              <a:schemeClr val="lt1"/>
            </a:solidFill>
            <a:prstDash val="solid"/>
            <a:round/>
            <a:headEnd type="none" w="sm" len="sm"/>
            <a:tailEnd type="none" w="sm" len="sm"/>
          </a:ln>
        </p:spPr>
      </p:sp>
      <p:grpSp>
        <p:nvGrpSpPr>
          <p:cNvPr id="17" name="Google Shape;17;p3"/>
          <p:cNvGrpSpPr/>
          <p:nvPr/>
        </p:nvGrpSpPr>
        <p:grpSpPr>
          <a:xfrm>
            <a:off x="3660304" y="399825"/>
            <a:ext cx="1309796" cy="257750"/>
            <a:chOff x="-6337521" y="4362225"/>
            <a:chExt cx="1309796" cy="257750"/>
          </a:xfrm>
        </p:grpSpPr>
        <p:sp>
          <p:nvSpPr>
            <p:cNvPr id="18" name="Google Shape;18;p3"/>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378"/>
        <p:cNvGrpSpPr/>
        <p:nvPr/>
      </p:nvGrpSpPr>
      <p:grpSpPr>
        <a:xfrm>
          <a:off x="0" y="0"/>
          <a:ext cx="0" cy="0"/>
          <a:chOff x="0" y="0"/>
          <a:chExt cx="0" cy="0"/>
        </a:xfrm>
      </p:grpSpPr>
      <p:sp>
        <p:nvSpPr>
          <p:cNvPr id="379" name="Google Shape;379;p23"/>
          <p:cNvSpPr txBox="1">
            <a:spLocks noGrp="1"/>
          </p:cNvSpPr>
          <p:nvPr>
            <p:ph type="title"/>
          </p:nvPr>
        </p:nvSpPr>
        <p:spPr>
          <a:xfrm>
            <a:off x="720000" y="1476950"/>
            <a:ext cx="3045900" cy="7062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80" name="Google Shape;380;p23"/>
          <p:cNvSpPr txBox="1">
            <a:spLocks noGrp="1"/>
          </p:cNvSpPr>
          <p:nvPr>
            <p:ph type="subTitle" idx="1"/>
          </p:nvPr>
        </p:nvSpPr>
        <p:spPr>
          <a:xfrm>
            <a:off x="720000" y="2183225"/>
            <a:ext cx="3045900" cy="121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81" name="Google Shape;381;p23"/>
          <p:cNvGrpSpPr/>
          <p:nvPr/>
        </p:nvGrpSpPr>
        <p:grpSpPr>
          <a:xfrm rot="10800000" flipH="1">
            <a:off x="5173104" y="269054"/>
            <a:ext cx="1309796" cy="257750"/>
            <a:chOff x="-6337521" y="4362225"/>
            <a:chExt cx="1309796" cy="257750"/>
          </a:xfrm>
        </p:grpSpPr>
        <p:sp>
          <p:nvSpPr>
            <p:cNvPr id="382" name="Google Shape;382;p23"/>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92"/>
        <p:cNvGrpSpPr/>
        <p:nvPr/>
      </p:nvGrpSpPr>
      <p:grpSpPr>
        <a:xfrm>
          <a:off x="0" y="0"/>
          <a:ext cx="0" cy="0"/>
          <a:chOff x="0" y="0"/>
          <a:chExt cx="0" cy="0"/>
        </a:xfrm>
      </p:grpSpPr>
      <p:sp>
        <p:nvSpPr>
          <p:cNvPr id="393" name="Google Shape;393;p24"/>
          <p:cNvSpPr txBox="1">
            <a:spLocks noGrp="1"/>
          </p:cNvSpPr>
          <p:nvPr>
            <p:ph type="title"/>
          </p:nvPr>
        </p:nvSpPr>
        <p:spPr>
          <a:xfrm>
            <a:off x="713225" y="539500"/>
            <a:ext cx="4448100" cy="1058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200"/>
              <a:buNone/>
              <a:defRPr sz="6000"/>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a:endParaRPr/>
          </a:p>
        </p:txBody>
      </p:sp>
      <p:sp>
        <p:nvSpPr>
          <p:cNvPr id="394" name="Google Shape;394;p24"/>
          <p:cNvSpPr txBox="1">
            <a:spLocks noGrp="1"/>
          </p:cNvSpPr>
          <p:nvPr>
            <p:ph type="subTitle" idx="1"/>
          </p:nvPr>
        </p:nvSpPr>
        <p:spPr>
          <a:xfrm>
            <a:off x="713225" y="1797375"/>
            <a:ext cx="4448100" cy="10587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6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95" name="Google Shape;395;p24"/>
          <p:cNvSpPr>
            <a:spLocks noGrp="1"/>
          </p:cNvSpPr>
          <p:nvPr>
            <p:ph type="pic" idx="2"/>
          </p:nvPr>
        </p:nvSpPr>
        <p:spPr>
          <a:xfrm>
            <a:off x="5397500" y="1055100"/>
            <a:ext cx="3033300" cy="3033300"/>
          </a:xfrm>
          <a:prstGeom prst="ellipse">
            <a:avLst/>
          </a:prstGeom>
          <a:noFill/>
          <a:ln w="38100" cap="flat" cmpd="sng">
            <a:solidFill>
              <a:schemeClr val="lt1"/>
            </a:solidFill>
            <a:prstDash val="solid"/>
            <a:round/>
            <a:headEnd type="none" w="sm" len="sm"/>
            <a:tailEnd type="none" w="sm" len="sm"/>
          </a:ln>
        </p:spPr>
      </p:sp>
      <p:grpSp>
        <p:nvGrpSpPr>
          <p:cNvPr id="396" name="Google Shape;396;p24"/>
          <p:cNvGrpSpPr/>
          <p:nvPr/>
        </p:nvGrpSpPr>
        <p:grpSpPr>
          <a:xfrm>
            <a:off x="5143404" y="399825"/>
            <a:ext cx="1309796" cy="257750"/>
            <a:chOff x="-6337521" y="4362225"/>
            <a:chExt cx="1309796" cy="257750"/>
          </a:xfrm>
        </p:grpSpPr>
        <p:sp>
          <p:nvSpPr>
            <p:cNvPr id="397" name="Google Shape;397;p24"/>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4"/>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4"/>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4"/>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4"/>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4"/>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4"/>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4"/>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4"/>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4"/>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 name="Google Shape;407;p24"/>
          <p:cNvSpPr txBox="1"/>
          <p:nvPr/>
        </p:nvSpPr>
        <p:spPr>
          <a:xfrm>
            <a:off x="713225" y="3644075"/>
            <a:ext cx="3605100" cy="69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000" b="1">
                <a:solidFill>
                  <a:schemeClr val="dk1"/>
                </a:solidFill>
                <a:latin typeface="Manrope"/>
                <a:ea typeface="Manrope"/>
                <a:cs typeface="Manrope"/>
                <a:sym typeface="Manrope"/>
              </a:rPr>
              <a:t>CREDITS:</a:t>
            </a:r>
            <a:r>
              <a:rPr lang="en" sz="1000">
                <a:solidFill>
                  <a:schemeClr val="dk1"/>
                </a:solidFill>
                <a:latin typeface="Manrope"/>
                <a:ea typeface="Manrope"/>
                <a:cs typeface="Manrope"/>
                <a:sym typeface="Manrope"/>
              </a:rPr>
              <a:t> This presentation template was created by </a:t>
            </a:r>
            <a:r>
              <a:rPr lang="en" sz="1000" b="1" u="sng">
                <a:solidFill>
                  <a:schemeClr val="hlink"/>
                </a:solidFill>
                <a:latin typeface="Manrope"/>
                <a:ea typeface="Manrope"/>
                <a:cs typeface="Manrope"/>
                <a:sym typeface="Manrope"/>
                <a:hlinkClick r:id="rId2"/>
              </a:rPr>
              <a:t>Slidesgo</a:t>
            </a:r>
            <a:r>
              <a:rPr lang="en" sz="1000">
                <a:solidFill>
                  <a:schemeClr val="dk1"/>
                </a:solidFill>
                <a:latin typeface="Manrope"/>
                <a:ea typeface="Manrope"/>
                <a:cs typeface="Manrope"/>
                <a:sym typeface="Manrope"/>
              </a:rPr>
              <a:t>, and includes icons by </a:t>
            </a:r>
            <a:r>
              <a:rPr lang="en" sz="1000" b="1" u="sng">
                <a:solidFill>
                  <a:schemeClr val="dk1"/>
                </a:solidFill>
                <a:latin typeface="Manrope"/>
                <a:ea typeface="Manrope"/>
                <a:cs typeface="Manrope"/>
                <a:sym typeface="Manrope"/>
                <a:hlinkClick r:id="rId3">
                  <a:extLst>
                    <a:ext uri="{A12FA001-AC4F-418D-AE19-62706E023703}">
                      <ahyp:hlinkClr xmlns:ahyp="http://schemas.microsoft.com/office/drawing/2018/hyperlinkcolor" val="tx"/>
                    </a:ext>
                  </a:extLst>
                </a:hlinkClick>
              </a:rPr>
              <a:t>Flaticon</a:t>
            </a:r>
            <a:r>
              <a:rPr lang="en" sz="1000">
                <a:solidFill>
                  <a:schemeClr val="dk1"/>
                </a:solidFill>
                <a:latin typeface="Manrope"/>
                <a:ea typeface="Manrope"/>
                <a:cs typeface="Manrope"/>
                <a:sym typeface="Manrope"/>
              </a:rPr>
              <a:t>, and infographics &amp; images by </a:t>
            </a:r>
            <a:r>
              <a:rPr lang="en" sz="1000" b="1" u="sng">
                <a:solidFill>
                  <a:schemeClr val="dk1"/>
                </a:solidFill>
                <a:latin typeface="Manrope"/>
                <a:ea typeface="Manrope"/>
                <a:cs typeface="Manrope"/>
                <a:sym typeface="Manrope"/>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Manrope"/>
                <a:ea typeface="Manrope"/>
                <a:cs typeface="Manrope"/>
                <a:sym typeface="Manrope"/>
              </a:rPr>
              <a:t> </a:t>
            </a:r>
            <a:endParaRPr sz="1000" b="1" u="sng">
              <a:solidFill>
                <a:schemeClr val="dk1"/>
              </a:solidFill>
              <a:latin typeface="Manrope"/>
              <a:ea typeface="Manrope"/>
              <a:cs typeface="Manrope"/>
              <a:sym typeface="Manrop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08"/>
        <p:cNvGrpSpPr/>
        <p:nvPr/>
      </p:nvGrpSpPr>
      <p:grpSpPr>
        <a:xfrm>
          <a:off x="0" y="0"/>
          <a:ext cx="0" cy="0"/>
          <a:chOff x="0" y="0"/>
          <a:chExt cx="0" cy="0"/>
        </a:xfrm>
      </p:grpSpPr>
      <p:grpSp>
        <p:nvGrpSpPr>
          <p:cNvPr id="409" name="Google Shape;409;p25"/>
          <p:cNvGrpSpPr/>
          <p:nvPr/>
        </p:nvGrpSpPr>
        <p:grpSpPr>
          <a:xfrm>
            <a:off x="7267300" y="-374475"/>
            <a:ext cx="2456449" cy="5138686"/>
            <a:chOff x="7267300" y="-374475"/>
            <a:chExt cx="2456449" cy="5138686"/>
          </a:xfrm>
        </p:grpSpPr>
        <p:grpSp>
          <p:nvGrpSpPr>
            <p:cNvPr id="410" name="Google Shape;410;p25"/>
            <p:cNvGrpSpPr/>
            <p:nvPr/>
          </p:nvGrpSpPr>
          <p:grpSpPr>
            <a:xfrm>
              <a:off x="7432804" y="4506461"/>
              <a:ext cx="1309796" cy="257750"/>
              <a:chOff x="-6337521" y="4362225"/>
              <a:chExt cx="1309796" cy="257750"/>
            </a:xfrm>
          </p:grpSpPr>
          <p:sp>
            <p:nvSpPr>
              <p:cNvPr id="411" name="Google Shape;411;p25"/>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25"/>
            <p:cNvGrpSpPr/>
            <p:nvPr/>
          </p:nvGrpSpPr>
          <p:grpSpPr>
            <a:xfrm>
              <a:off x="7267300" y="-374475"/>
              <a:ext cx="2456449" cy="1917411"/>
              <a:chOff x="7267300" y="-366311"/>
              <a:chExt cx="2456449" cy="1917411"/>
            </a:xfrm>
          </p:grpSpPr>
          <p:sp>
            <p:nvSpPr>
              <p:cNvPr id="422" name="Google Shape;422;p25"/>
              <p:cNvSpPr/>
              <p:nvPr/>
            </p:nvSpPr>
            <p:spPr>
              <a:xfrm rot="-5400000" flipH="1">
                <a:off x="7653475" y="-50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rot="2699366" flipH="1">
                <a:off x="8648903" y="642478"/>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7719598" y="15342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rot="2699336" flipH="1">
                <a:off x="7177884" y="-753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26"/>
        <p:cNvGrpSpPr/>
        <p:nvPr/>
      </p:nvGrpSpPr>
      <p:grpSpPr>
        <a:xfrm>
          <a:off x="0" y="0"/>
          <a:ext cx="0" cy="0"/>
          <a:chOff x="0" y="0"/>
          <a:chExt cx="0" cy="0"/>
        </a:xfrm>
      </p:grpSpPr>
      <p:grpSp>
        <p:nvGrpSpPr>
          <p:cNvPr id="427" name="Google Shape;427;p26"/>
          <p:cNvGrpSpPr/>
          <p:nvPr/>
        </p:nvGrpSpPr>
        <p:grpSpPr>
          <a:xfrm>
            <a:off x="7267300" y="387525"/>
            <a:ext cx="2456449" cy="5138686"/>
            <a:chOff x="7267300" y="387525"/>
            <a:chExt cx="2456449" cy="5138686"/>
          </a:xfrm>
        </p:grpSpPr>
        <p:grpSp>
          <p:nvGrpSpPr>
            <p:cNvPr id="428" name="Google Shape;428;p26"/>
            <p:cNvGrpSpPr/>
            <p:nvPr/>
          </p:nvGrpSpPr>
          <p:grpSpPr>
            <a:xfrm rot="10800000" flipH="1">
              <a:off x="7432804" y="387525"/>
              <a:ext cx="1309796" cy="257750"/>
              <a:chOff x="-6337521" y="4362225"/>
              <a:chExt cx="1309796" cy="257750"/>
            </a:xfrm>
          </p:grpSpPr>
          <p:sp>
            <p:nvSpPr>
              <p:cNvPr id="429" name="Google Shape;429;p26"/>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26"/>
            <p:cNvGrpSpPr/>
            <p:nvPr/>
          </p:nvGrpSpPr>
          <p:grpSpPr>
            <a:xfrm rot="10800000" flipH="1">
              <a:off x="7267300" y="3608800"/>
              <a:ext cx="2456449" cy="1917411"/>
              <a:chOff x="7267300" y="-366311"/>
              <a:chExt cx="2456449" cy="1917411"/>
            </a:xfrm>
          </p:grpSpPr>
          <p:sp>
            <p:nvSpPr>
              <p:cNvPr id="440" name="Google Shape;440;p26"/>
              <p:cNvSpPr/>
              <p:nvPr/>
            </p:nvSpPr>
            <p:spPr>
              <a:xfrm rot="-5400000" flipH="1">
                <a:off x="7653475" y="-50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rot="2699366" flipH="1">
                <a:off x="8648903" y="642478"/>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7719598" y="15342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rot="2699336" flipH="1">
                <a:off x="7177884" y="-753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4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48"/>
        <p:cNvGrpSpPr/>
        <p:nvPr/>
      </p:nvGrpSpPr>
      <p:grpSpPr>
        <a:xfrm>
          <a:off x="0" y="0"/>
          <a:ext cx="0" cy="0"/>
          <a:chOff x="0" y="0"/>
          <a:chExt cx="0" cy="0"/>
        </a:xfrm>
      </p:grpSpPr>
      <p:sp>
        <p:nvSpPr>
          <p:cNvPr id="449" name="Google Shape;449;p2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0" name="Google Shape;30;p4"/>
          <p:cNvSpPr txBox="1">
            <a:spLocks noGrp="1"/>
          </p:cNvSpPr>
          <p:nvPr>
            <p:ph type="body" idx="1"/>
          </p:nvPr>
        </p:nvSpPr>
        <p:spPr>
          <a:xfrm>
            <a:off x="720000" y="1278025"/>
            <a:ext cx="4802100" cy="2741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32146E"/>
              </a:buClr>
              <a:buSzPts val="1400"/>
              <a:buFont typeface="Karla Medium"/>
              <a:buChar char="●"/>
              <a:defRPr/>
            </a:lvl1pPr>
            <a:lvl2pPr marL="914400" lvl="1" indent="-317500" rtl="0">
              <a:lnSpc>
                <a:spcPct val="115000"/>
              </a:lnSpc>
              <a:spcBef>
                <a:spcPts val="0"/>
              </a:spcBef>
              <a:spcAft>
                <a:spcPts val="0"/>
              </a:spcAft>
              <a:buClr>
                <a:srgbClr val="32146E"/>
              </a:buClr>
              <a:buSzPts val="1400"/>
              <a:buFont typeface="Karla Medium"/>
              <a:buChar char="○"/>
              <a:defRPr/>
            </a:lvl2pPr>
            <a:lvl3pPr marL="1371600" lvl="2" indent="-317500" rtl="0">
              <a:lnSpc>
                <a:spcPct val="115000"/>
              </a:lnSpc>
              <a:spcBef>
                <a:spcPts val="0"/>
              </a:spcBef>
              <a:spcAft>
                <a:spcPts val="0"/>
              </a:spcAft>
              <a:buClr>
                <a:srgbClr val="32146E"/>
              </a:buClr>
              <a:buSzPts val="1400"/>
              <a:buFont typeface="Karla Medium"/>
              <a:buChar char="■"/>
              <a:defRPr/>
            </a:lvl3pPr>
            <a:lvl4pPr marL="1828800" lvl="3" indent="-317500" rtl="0">
              <a:lnSpc>
                <a:spcPct val="115000"/>
              </a:lnSpc>
              <a:spcBef>
                <a:spcPts val="0"/>
              </a:spcBef>
              <a:spcAft>
                <a:spcPts val="0"/>
              </a:spcAft>
              <a:buClr>
                <a:srgbClr val="32146E"/>
              </a:buClr>
              <a:buSzPts val="1400"/>
              <a:buFont typeface="Karla Medium"/>
              <a:buChar char="●"/>
              <a:defRPr/>
            </a:lvl4pPr>
            <a:lvl5pPr marL="2286000" lvl="4" indent="-317500" rtl="0">
              <a:lnSpc>
                <a:spcPct val="115000"/>
              </a:lnSpc>
              <a:spcBef>
                <a:spcPts val="0"/>
              </a:spcBef>
              <a:spcAft>
                <a:spcPts val="0"/>
              </a:spcAft>
              <a:buClr>
                <a:srgbClr val="32146E"/>
              </a:buClr>
              <a:buSzPts val="1400"/>
              <a:buFont typeface="Karla Medium"/>
              <a:buChar char="○"/>
              <a:defRPr/>
            </a:lvl5pPr>
            <a:lvl6pPr marL="2743200" lvl="5" indent="-317500" rtl="0">
              <a:lnSpc>
                <a:spcPct val="115000"/>
              </a:lnSpc>
              <a:spcBef>
                <a:spcPts val="0"/>
              </a:spcBef>
              <a:spcAft>
                <a:spcPts val="0"/>
              </a:spcAft>
              <a:buClr>
                <a:srgbClr val="32146E"/>
              </a:buClr>
              <a:buSzPts val="1400"/>
              <a:buFont typeface="Karla Medium"/>
              <a:buChar char="■"/>
              <a:defRPr/>
            </a:lvl6pPr>
            <a:lvl7pPr marL="3200400" lvl="6" indent="-317500" rtl="0">
              <a:lnSpc>
                <a:spcPct val="115000"/>
              </a:lnSpc>
              <a:spcBef>
                <a:spcPts val="0"/>
              </a:spcBef>
              <a:spcAft>
                <a:spcPts val="0"/>
              </a:spcAft>
              <a:buClr>
                <a:srgbClr val="32146E"/>
              </a:buClr>
              <a:buSzPts val="1400"/>
              <a:buFont typeface="Karla Medium"/>
              <a:buChar char="●"/>
              <a:defRPr/>
            </a:lvl7pPr>
            <a:lvl8pPr marL="3657600" lvl="7" indent="-317500" rtl="0">
              <a:lnSpc>
                <a:spcPct val="115000"/>
              </a:lnSpc>
              <a:spcBef>
                <a:spcPts val="0"/>
              </a:spcBef>
              <a:spcAft>
                <a:spcPts val="0"/>
              </a:spcAft>
              <a:buClr>
                <a:srgbClr val="32146E"/>
              </a:buClr>
              <a:buSzPts val="1400"/>
              <a:buFont typeface="Karla Medium"/>
              <a:buChar char="○"/>
              <a:defRPr/>
            </a:lvl8pPr>
            <a:lvl9pPr marL="4114800" lvl="8" indent="-317500" rtl="0">
              <a:lnSpc>
                <a:spcPct val="115000"/>
              </a:lnSpc>
              <a:spcBef>
                <a:spcPts val="0"/>
              </a:spcBef>
              <a:spcAft>
                <a:spcPts val="0"/>
              </a:spcAft>
              <a:buClr>
                <a:srgbClr val="32146E"/>
              </a:buClr>
              <a:buSzPts val="1400"/>
              <a:buFont typeface="Karla Medium"/>
              <a:buChar char="■"/>
              <a:defRPr/>
            </a:lvl9pPr>
          </a:lstStyle>
          <a:p>
            <a:endParaRPr/>
          </a:p>
        </p:txBody>
      </p:sp>
      <p:grpSp>
        <p:nvGrpSpPr>
          <p:cNvPr id="31" name="Google Shape;31;p4"/>
          <p:cNvGrpSpPr/>
          <p:nvPr/>
        </p:nvGrpSpPr>
        <p:grpSpPr>
          <a:xfrm>
            <a:off x="6673904" y="-721526"/>
            <a:ext cx="2963295" cy="5493901"/>
            <a:chOff x="6673904" y="-721526"/>
            <a:chExt cx="2963295" cy="5493901"/>
          </a:xfrm>
        </p:grpSpPr>
        <p:grpSp>
          <p:nvGrpSpPr>
            <p:cNvPr id="32" name="Google Shape;32;p4"/>
            <p:cNvGrpSpPr/>
            <p:nvPr/>
          </p:nvGrpSpPr>
          <p:grpSpPr>
            <a:xfrm>
              <a:off x="7656465" y="-721526"/>
              <a:ext cx="1980734" cy="2320737"/>
              <a:chOff x="7656465" y="-721526"/>
              <a:chExt cx="1980734" cy="2320737"/>
            </a:xfrm>
          </p:grpSpPr>
          <p:sp>
            <p:nvSpPr>
              <p:cNvPr id="33" name="Google Shape;33;p4"/>
              <p:cNvSpPr/>
              <p:nvPr/>
            </p:nvSpPr>
            <p:spPr>
              <a:xfrm rot="-5400000" flipH="1">
                <a:off x="7653475" y="-5815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4"/>
              <p:cNvGrpSpPr/>
              <p:nvPr/>
            </p:nvGrpSpPr>
            <p:grpSpPr>
              <a:xfrm>
                <a:off x="7775873" y="-721526"/>
                <a:ext cx="1861326" cy="2320737"/>
                <a:chOff x="7515698" y="-897261"/>
                <a:chExt cx="1861326" cy="2320737"/>
              </a:xfrm>
            </p:grpSpPr>
            <p:sp>
              <p:nvSpPr>
                <p:cNvPr id="35" name="Google Shape;35;p4"/>
                <p:cNvSpPr/>
                <p:nvPr/>
              </p:nvSpPr>
              <p:spPr>
                <a:xfrm rot="2699366" flipH="1">
                  <a:off x="8302178" y="731953"/>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7515698" y="11367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2699336" flipH="1">
                  <a:off x="7493659" y="-53848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p:nvPr/>
            </p:nvSpPr>
            <p:spPr>
              <a:xfrm rot="2700000">
                <a:off x="7588783" y="-172000"/>
                <a:ext cx="770464" cy="127703"/>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4"/>
            <p:cNvGrpSpPr/>
            <p:nvPr/>
          </p:nvGrpSpPr>
          <p:grpSpPr>
            <a:xfrm>
              <a:off x="6673904" y="4514625"/>
              <a:ext cx="1309796" cy="257750"/>
              <a:chOff x="-6337521" y="4362225"/>
              <a:chExt cx="1309796" cy="257750"/>
            </a:xfrm>
          </p:grpSpPr>
          <p:sp>
            <p:nvSpPr>
              <p:cNvPr id="40" name="Google Shape;40;p4"/>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0"/>
        <p:cNvGrpSpPr/>
        <p:nvPr/>
      </p:nvGrpSpPr>
      <p:grpSpPr>
        <a:xfrm>
          <a:off x="0" y="0"/>
          <a:ext cx="0" cy="0"/>
          <a:chOff x="0" y="0"/>
          <a:chExt cx="0" cy="0"/>
        </a:xfrm>
      </p:grpSpPr>
      <p:sp>
        <p:nvSpPr>
          <p:cNvPr id="51" name="Google Shape;5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2" name="Google Shape;52;p5"/>
          <p:cNvSpPr txBox="1">
            <a:spLocks noGrp="1"/>
          </p:cNvSpPr>
          <p:nvPr>
            <p:ph type="subTitle" idx="1"/>
          </p:nvPr>
        </p:nvSpPr>
        <p:spPr>
          <a:xfrm>
            <a:off x="5681399" y="3886250"/>
            <a:ext cx="2742600" cy="703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53" name="Google Shape;53;p5"/>
          <p:cNvSpPr txBox="1">
            <a:spLocks noGrp="1"/>
          </p:cNvSpPr>
          <p:nvPr>
            <p:ph type="subTitle" idx="2"/>
          </p:nvPr>
        </p:nvSpPr>
        <p:spPr>
          <a:xfrm>
            <a:off x="720000" y="3886250"/>
            <a:ext cx="2742600" cy="703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54" name="Google Shape;54;p5"/>
          <p:cNvSpPr txBox="1">
            <a:spLocks noGrp="1"/>
          </p:cNvSpPr>
          <p:nvPr>
            <p:ph type="subTitle" idx="3"/>
          </p:nvPr>
        </p:nvSpPr>
        <p:spPr>
          <a:xfrm>
            <a:off x="5681400" y="3456350"/>
            <a:ext cx="27426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sp>
        <p:nvSpPr>
          <p:cNvPr id="55" name="Google Shape;55;p5"/>
          <p:cNvSpPr txBox="1">
            <a:spLocks noGrp="1"/>
          </p:cNvSpPr>
          <p:nvPr>
            <p:ph type="subTitle" idx="4"/>
          </p:nvPr>
        </p:nvSpPr>
        <p:spPr>
          <a:xfrm>
            <a:off x="720000" y="3456350"/>
            <a:ext cx="2742600" cy="42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DM Sans"/>
              <a:buNone/>
              <a:defRPr sz="2000" b="1">
                <a:latin typeface="Archivo"/>
                <a:ea typeface="Archivo"/>
                <a:cs typeface="Archivo"/>
                <a:sym typeface="Archivo"/>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a:endParaRPr/>
          </a:p>
        </p:txBody>
      </p:sp>
      <p:grpSp>
        <p:nvGrpSpPr>
          <p:cNvPr id="56" name="Google Shape;56;p5"/>
          <p:cNvGrpSpPr/>
          <p:nvPr/>
        </p:nvGrpSpPr>
        <p:grpSpPr>
          <a:xfrm>
            <a:off x="7656465" y="-721526"/>
            <a:ext cx="1980734" cy="2320737"/>
            <a:chOff x="7656465" y="-721526"/>
            <a:chExt cx="1980734" cy="2320737"/>
          </a:xfrm>
        </p:grpSpPr>
        <p:sp>
          <p:nvSpPr>
            <p:cNvPr id="57" name="Google Shape;57;p5"/>
            <p:cNvSpPr/>
            <p:nvPr/>
          </p:nvSpPr>
          <p:spPr>
            <a:xfrm rot="-5400000" flipH="1">
              <a:off x="7653475" y="-5815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5"/>
            <p:cNvGrpSpPr/>
            <p:nvPr/>
          </p:nvGrpSpPr>
          <p:grpSpPr>
            <a:xfrm>
              <a:off x="7775873" y="-721526"/>
              <a:ext cx="1861326" cy="2320737"/>
              <a:chOff x="7515698" y="-897261"/>
              <a:chExt cx="1861326" cy="2320737"/>
            </a:xfrm>
          </p:grpSpPr>
          <p:sp>
            <p:nvSpPr>
              <p:cNvPr id="59" name="Google Shape;59;p5"/>
              <p:cNvSpPr/>
              <p:nvPr/>
            </p:nvSpPr>
            <p:spPr>
              <a:xfrm rot="2699366" flipH="1">
                <a:off x="8302178" y="731953"/>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7515698" y="11367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rot="2699336" flipH="1">
                <a:off x="7493659" y="-53848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5"/>
            <p:cNvSpPr/>
            <p:nvPr/>
          </p:nvSpPr>
          <p:spPr>
            <a:xfrm rot="2700000">
              <a:off x="7588783" y="-172000"/>
              <a:ext cx="770464" cy="127703"/>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
        <p:cNvGrpSpPr/>
        <p:nvPr/>
      </p:nvGrpSpPr>
      <p:grpSpPr>
        <a:xfrm>
          <a:off x="0" y="0"/>
          <a:ext cx="0" cy="0"/>
          <a:chOff x="0" y="0"/>
          <a:chExt cx="0" cy="0"/>
        </a:xfrm>
      </p:grpSpPr>
      <p:sp>
        <p:nvSpPr>
          <p:cNvPr id="64" name="Google Shape;6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65" name="Google Shape;65;p6"/>
          <p:cNvGrpSpPr/>
          <p:nvPr/>
        </p:nvGrpSpPr>
        <p:grpSpPr>
          <a:xfrm>
            <a:off x="7267300" y="387525"/>
            <a:ext cx="2456449" cy="5138686"/>
            <a:chOff x="7267300" y="387525"/>
            <a:chExt cx="2456449" cy="5138686"/>
          </a:xfrm>
        </p:grpSpPr>
        <p:grpSp>
          <p:nvGrpSpPr>
            <p:cNvPr id="66" name="Google Shape;66;p6"/>
            <p:cNvGrpSpPr/>
            <p:nvPr/>
          </p:nvGrpSpPr>
          <p:grpSpPr>
            <a:xfrm rot="10800000" flipH="1">
              <a:off x="7432804" y="387525"/>
              <a:ext cx="1309796" cy="257750"/>
              <a:chOff x="-6337521" y="4362225"/>
              <a:chExt cx="1309796" cy="257750"/>
            </a:xfrm>
          </p:grpSpPr>
          <p:sp>
            <p:nvSpPr>
              <p:cNvPr id="67" name="Google Shape;67;p6"/>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6"/>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6"/>
            <p:cNvGrpSpPr/>
            <p:nvPr/>
          </p:nvGrpSpPr>
          <p:grpSpPr>
            <a:xfrm rot="10800000" flipH="1">
              <a:off x="7267300" y="3608800"/>
              <a:ext cx="2456449" cy="1917411"/>
              <a:chOff x="7267300" y="-366311"/>
              <a:chExt cx="2456449" cy="1917411"/>
            </a:xfrm>
          </p:grpSpPr>
          <p:sp>
            <p:nvSpPr>
              <p:cNvPr id="78" name="Google Shape;78;p6"/>
              <p:cNvSpPr/>
              <p:nvPr/>
            </p:nvSpPr>
            <p:spPr>
              <a:xfrm rot="-5400000" flipH="1">
                <a:off x="7653475" y="-50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p:nvPr/>
            </p:nvSpPr>
            <p:spPr>
              <a:xfrm rot="2699366" flipH="1">
                <a:off x="8648903" y="642478"/>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6"/>
              <p:cNvSpPr/>
              <p:nvPr/>
            </p:nvSpPr>
            <p:spPr>
              <a:xfrm>
                <a:off x="7719598" y="15342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rot="2699336" flipH="1">
                <a:off x="7177884" y="-753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2"/>
        <p:cNvGrpSpPr/>
        <p:nvPr/>
      </p:nvGrpSpPr>
      <p:grpSpPr>
        <a:xfrm>
          <a:off x="0" y="0"/>
          <a:ext cx="0" cy="0"/>
          <a:chOff x="0" y="0"/>
          <a:chExt cx="0" cy="0"/>
        </a:xfrm>
      </p:grpSpPr>
      <p:sp>
        <p:nvSpPr>
          <p:cNvPr id="83" name="Google Shape;83;p7"/>
          <p:cNvSpPr txBox="1">
            <a:spLocks noGrp="1"/>
          </p:cNvSpPr>
          <p:nvPr>
            <p:ph type="subTitle" idx="1"/>
          </p:nvPr>
        </p:nvSpPr>
        <p:spPr>
          <a:xfrm>
            <a:off x="4255610" y="1667625"/>
            <a:ext cx="3030900" cy="2447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7"/>
          <p:cNvSpPr txBox="1">
            <a:spLocks noGrp="1"/>
          </p:cNvSpPr>
          <p:nvPr>
            <p:ph type="subTitle" idx="2"/>
          </p:nvPr>
        </p:nvSpPr>
        <p:spPr>
          <a:xfrm>
            <a:off x="720000" y="1667625"/>
            <a:ext cx="3030900" cy="2447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 name="Google Shape;85;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86" name="Google Shape;86;p7"/>
          <p:cNvGrpSpPr/>
          <p:nvPr/>
        </p:nvGrpSpPr>
        <p:grpSpPr>
          <a:xfrm>
            <a:off x="2212504" y="2617594"/>
            <a:ext cx="7422682" cy="2776688"/>
            <a:chOff x="2212504" y="2617594"/>
            <a:chExt cx="7422682" cy="2776688"/>
          </a:xfrm>
        </p:grpSpPr>
        <p:grpSp>
          <p:nvGrpSpPr>
            <p:cNvPr id="87" name="Google Shape;87;p7"/>
            <p:cNvGrpSpPr/>
            <p:nvPr/>
          </p:nvGrpSpPr>
          <p:grpSpPr>
            <a:xfrm>
              <a:off x="2212504" y="4514625"/>
              <a:ext cx="1309796" cy="257750"/>
              <a:chOff x="-6337521" y="4362225"/>
              <a:chExt cx="1309796" cy="257750"/>
            </a:xfrm>
          </p:grpSpPr>
          <p:sp>
            <p:nvSpPr>
              <p:cNvPr id="88" name="Google Shape;88;p7"/>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7"/>
            <p:cNvGrpSpPr/>
            <p:nvPr/>
          </p:nvGrpSpPr>
          <p:grpSpPr>
            <a:xfrm>
              <a:off x="6687000" y="2617594"/>
              <a:ext cx="2948185" cy="2776688"/>
              <a:chOff x="6687000" y="2617594"/>
              <a:chExt cx="2948185" cy="2776688"/>
            </a:xfrm>
          </p:grpSpPr>
          <p:sp>
            <p:nvSpPr>
              <p:cNvPr id="99" name="Google Shape;99;p7"/>
              <p:cNvSpPr/>
              <p:nvPr/>
            </p:nvSpPr>
            <p:spPr>
              <a:xfrm flipH="1">
                <a:off x="6687000" y="2703525"/>
                <a:ext cx="2457000" cy="2447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7"/>
              <p:cNvSpPr/>
              <p:nvPr/>
            </p:nvSpPr>
            <p:spPr>
              <a:xfrm rot="-2699590">
                <a:off x="7946885" y="3849460"/>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7"/>
              <p:cNvSpPr/>
              <p:nvPr/>
            </p:nvSpPr>
            <p:spPr>
              <a:xfrm rot="-2700000">
                <a:off x="6857259" y="4943944"/>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7"/>
              <p:cNvSpPr/>
              <p:nvPr/>
            </p:nvSpPr>
            <p:spPr>
              <a:xfrm>
                <a:off x="6962498" y="355377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7"/>
              <p:cNvSpPr/>
              <p:nvPr/>
            </p:nvSpPr>
            <p:spPr>
              <a:xfrm rot="-2699590">
                <a:off x="7651509" y="3199003"/>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4"/>
        <p:cNvGrpSpPr/>
        <p:nvPr/>
      </p:nvGrpSpPr>
      <p:grpSpPr>
        <a:xfrm>
          <a:off x="0" y="0"/>
          <a:ext cx="0" cy="0"/>
          <a:chOff x="0" y="0"/>
          <a:chExt cx="0" cy="0"/>
        </a:xfrm>
      </p:grpSpPr>
      <p:sp>
        <p:nvSpPr>
          <p:cNvPr id="105" name="Google Shape;105;p8"/>
          <p:cNvSpPr txBox="1">
            <a:spLocks noGrp="1"/>
          </p:cNvSpPr>
          <p:nvPr>
            <p:ph type="title"/>
          </p:nvPr>
        </p:nvSpPr>
        <p:spPr>
          <a:xfrm>
            <a:off x="713225" y="1488300"/>
            <a:ext cx="4684200" cy="2166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06" name="Google Shape;106;p8"/>
          <p:cNvSpPr>
            <a:spLocks noGrp="1"/>
          </p:cNvSpPr>
          <p:nvPr>
            <p:ph type="pic" idx="2"/>
          </p:nvPr>
        </p:nvSpPr>
        <p:spPr>
          <a:xfrm>
            <a:off x="5397500" y="1055100"/>
            <a:ext cx="3033300" cy="3033300"/>
          </a:xfrm>
          <a:prstGeom prst="ellipse">
            <a:avLst/>
          </a:prstGeom>
          <a:noFill/>
          <a:ln w="38100" cap="flat" cmpd="sng">
            <a:solidFill>
              <a:schemeClr val="lt1"/>
            </a:solidFill>
            <a:prstDash val="solid"/>
            <a:round/>
            <a:headEnd type="none" w="sm" len="sm"/>
            <a:tailEnd type="none" w="sm" len="sm"/>
          </a:ln>
        </p:spPr>
      </p:sp>
      <p:grpSp>
        <p:nvGrpSpPr>
          <p:cNvPr id="107" name="Google Shape;107;p8"/>
          <p:cNvGrpSpPr/>
          <p:nvPr/>
        </p:nvGrpSpPr>
        <p:grpSpPr>
          <a:xfrm>
            <a:off x="2669704" y="539500"/>
            <a:ext cx="1309796" cy="257750"/>
            <a:chOff x="-6337521" y="4362225"/>
            <a:chExt cx="1309796" cy="257750"/>
          </a:xfrm>
        </p:grpSpPr>
        <p:sp>
          <p:nvSpPr>
            <p:cNvPr id="108" name="Google Shape;108;p8"/>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8"/>
        <p:cNvGrpSpPr/>
        <p:nvPr/>
      </p:nvGrpSpPr>
      <p:grpSpPr>
        <a:xfrm>
          <a:off x="0" y="0"/>
          <a:ext cx="0" cy="0"/>
          <a:chOff x="0" y="0"/>
          <a:chExt cx="0" cy="0"/>
        </a:xfrm>
      </p:grpSpPr>
      <p:sp>
        <p:nvSpPr>
          <p:cNvPr id="119" name="Google Shape;119;p9"/>
          <p:cNvSpPr txBox="1">
            <a:spLocks noGrp="1"/>
          </p:cNvSpPr>
          <p:nvPr>
            <p:ph type="title"/>
          </p:nvPr>
        </p:nvSpPr>
        <p:spPr>
          <a:xfrm>
            <a:off x="713225" y="1013500"/>
            <a:ext cx="4708200" cy="815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0" name="Google Shape;120;p9"/>
          <p:cNvSpPr txBox="1">
            <a:spLocks noGrp="1"/>
          </p:cNvSpPr>
          <p:nvPr>
            <p:ph type="subTitle" idx="1"/>
          </p:nvPr>
        </p:nvSpPr>
        <p:spPr>
          <a:xfrm>
            <a:off x="713225" y="1978000"/>
            <a:ext cx="4708200" cy="2478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Font typeface="Montserrat"/>
              <a:buChar char="●"/>
              <a:defRPr/>
            </a:lvl1pPr>
            <a:lvl2pPr lvl="1" algn="ctr" rtl="0">
              <a:lnSpc>
                <a:spcPct val="115000"/>
              </a:lnSpc>
              <a:spcBef>
                <a:spcPts val="0"/>
              </a:spcBef>
              <a:spcAft>
                <a:spcPts val="0"/>
              </a:spcAft>
              <a:buClr>
                <a:schemeClr val="dk2"/>
              </a:buClr>
              <a:buSzPts val="1400"/>
              <a:buFont typeface="Montserrat"/>
              <a:buChar char="○"/>
              <a:defRPr/>
            </a:lvl2pPr>
            <a:lvl3pPr lvl="2" algn="ctr" rtl="0">
              <a:lnSpc>
                <a:spcPct val="115000"/>
              </a:lnSpc>
              <a:spcBef>
                <a:spcPts val="0"/>
              </a:spcBef>
              <a:spcAft>
                <a:spcPts val="0"/>
              </a:spcAft>
              <a:buClr>
                <a:schemeClr val="dk2"/>
              </a:buClr>
              <a:buSzPts val="1400"/>
              <a:buFont typeface="Montserrat"/>
              <a:buChar char="■"/>
              <a:defRPr/>
            </a:lvl3pPr>
            <a:lvl4pPr lvl="3" algn="ctr" rtl="0">
              <a:lnSpc>
                <a:spcPct val="115000"/>
              </a:lnSpc>
              <a:spcBef>
                <a:spcPts val="0"/>
              </a:spcBef>
              <a:spcAft>
                <a:spcPts val="0"/>
              </a:spcAft>
              <a:buClr>
                <a:schemeClr val="dk2"/>
              </a:buClr>
              <a:buSzPts val="1400"/>
              <a:buFont typeface="Montserrat"/>
              <a:buChar char="●"/>
              <a:defRPr/>
            </a:lvl4pPr>
            <a:lvl5pPr lvl="4" algn="ctr" rtl="0">
              <a:lnSpc>
                <a:spcPct val="115000"/>
              </a:lnSpc>
              <a:spcBef>
                <a:spcPts val="0"/>
              </a:spcBef>
              <a:spcAft>
                <a:spcPts val="0"/>
              </a:spcAft>
              <a:buClr>
                <a:schemeClr val="dk2"/>
              </a:buClr>
              <a:buSzPts val="1400"/>
              <a:buFont typeface="Montserrat"/>
              <a:buChar char="○"/>
              <a:defRPr/>
            </a:lvl5pPr>
            <a:lvl6pPr lvl="5" algn="ctr" rtl="0">
              <a:lnSpc>
                <a:spcPct val="115000"/>
              </a:lnSpc>
              <a:spcBef>
                <a:spcPts val="0"/>
              </a:spcBef>
              <a:spcAft>
                <a:spcPts val="0"/>
              </a:spcAft>
              <a:buClr>
                <a:schemeClr val="dk2"/>
              </a:buClr>
              <a:buSzPts val="1400"/>
              <a:buFont typeface="Montserrat"/>
              <a:buChar char="■"/>
              <a:defRPr/>
            </a:lvl6pPr>
            <a:lvl7pPr lvl="6" algn="ctr" rtl="0">
              <a:lnSpc>
                <a:spcPct val="115000"/>
              </a:lnSpc>
              <a:spcBef>
                <a:spcPts val="0"/>
              </a:spcBef>
              <a:spcAft>
                <a:spcPts val="0"/>
              </a:spcAft>
              <a:buClr>
                <a:schemeClr val="dk2"/>
              </a:buClr>
              <a:buSzPts val="1400"/>
              <a:buFont typeface="Montserrat"/>
              <a:buChar char="●"/>
              <a:defRPr/>
            </a:lvl7pPr>
            <a:lvl8pPr lvl="7" algn="ctr" rtl="0">
              <a:lnSpc>
                <a:spcPct val="115000"/>
              </a:lnSpc>
              <a:spcBef>
                <a:spcPts val="0"/>
              </a:spcBef>
              <a:spcAft>
                <a:spcPts val="0"/>
              </a:spcAft>
              <a:buClr>
                <a:schemeClr val="dk2"/>
              </a:buClr>
              <a:buSzPts val="1400"/>
              <a:buFont typeface="Montserrat"/>
              <a:buChar char="○"/>
              <a:defRPr/>
            </a:lvl8pPr>
            <a:lvl9pPr lvl="8" algn="ctr" rtl="0">
              <a:lnSpc>
                <a:spcPct val="115000"/>
              </a:lnSpc>
              <a:spcBef>
                <a:spcPts val="0"/>
              </a:spcBef>
              <a:spcAft>
                <a:spcPts val="0"/>
              </a:spcAft>
              <a:buClr>
                <a:schemeClr val="dk2"/>
              </a:buClr>
              <a:buSzPts val="1400"/>
              <a:buFont typeface="Montserrat"/>
              <a:buChar char="■"/>
              <a:defRPr/>
            </a:lvl9pPr>
          </a:lstStyle>
          <a:p>
            <a:endParaRPr/>
          </a:p>
        </p:txBody>
      </p:sp>
      <p:grpSp>
        <p:nvGrpSpPr>
          <p:cNvPr id="121" name="Google Shape;121;p9"/>
          <p:cNvGrpSpPr/>
          <p:nvPr/>
        </p:nvGrpSpPr>
        <p:grpSpPr>
          <a:xfrm>
            <a:off x="6687000" y="-259068"/>
            <a:ext cx="2948185" cy="5032319"/>
            <a:chOff x="6687000" y="-259068"/>
            <a:chExt cx="2948185" cy="5032319"/>
          </a:xfrm>
        </p:grpSpPr>
        <p:grpSp>
          <p:nvGrpSpPr>
            <p:cNvPr id="122" name="Google Shape;122;p9"/>
            <p:cNvGrpSpPr/>
            <p:nvPr/>
          </p:nvGrpSpPr>
          <p:grpSpPr>
            <a:xfrm rot="10800000" flipH="1">
              <a:off x="7260604" y="4515501"/>
              <a:ext cx="1309796" cy="257750"/>
              <a:chOff x="-6337521" y="4362225"/>
              <a:chExt cx="1309796" cy="257750"/>
            </a:xfrm>
          </p:grpSpPr>
          <p:sp>
            <p:nvSpPr>
              <p:cNvPr id="123" name="Google Shape;123;p9"/>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9"/>
            <p:cNvGrpSpPr/>
            <p:nvPr/>
          </p:nvGrpSpPr>
          <p:grpSpPr>
            <a:xfrm>
              <a:off x="6687000" y="-259068"/>
              <a:ext cx="2948185" cy="2776688"/>
              <a:chOff x="6687000" y="-259068"/>
              <a:chExt cx="2948185" cy="2776688"/>
            </a:xfrm>
          </p:grpSpPr>
          <p:sp>
            <p:nvSpPr>
              <p:cNvPr id="134" name="Google Shape;134;p9"/>
              <p:cNvSpPr/>
              <p:nvPr/>
            </p:nvSpPr>
            <p:spPr>
              <a:xfrm rot="10800000">
                <a:off x="6687000" y="-15411"/>
                <a:ext cx="2457000" cy="2447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rot="-8100410" flipH="1">
                <a:off x="7946885" y="808032"/>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rot="-8100000" flipH="1">
                <a:off x="6857259" y="76294"/>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rot="10800000" flipH="1">
                <a:off x="6962498" y="271638"/>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rot="-8100410" flipH="1">
                <a:off x="7651509" y="1609528"/>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9"/>
        <p:cNvGrpSpPr/>
        <p:nvPr/>
      </p:nvGrpSpPr>
      <p:grpSpPr>
        <a:xfrm>
          <a:off x="0" y="0"/>
          <a:ext cx="0" cy="0"/>
          <a:chOff x="0" y="0"/>
          <a:chExt cx="0" cy="0"/>
        </a:xfrm>
      </p:grpSpPr>
      <p:sp>
        <p:nvSpPr>
          <p:cNvPr id="140" name="Google Shape;140;p10"/>
          <p:cNvSpPr>
            <a:spLocks noGrp="1"/>
          </p:cNvSpPr>
          <p:nvPr>
            <p:ph type="pic" idx="2"/>
          </p:nvPr>
        </p:nvSpPr>
        <p:spPr>
          <a:xfrm>
            <a:off x="-75" y="-150"/>
            <a:ext cx="9144000" cy="5143500"/>
          </a:xfrm>
          <a:prstGeom prst="rect">
            <a:avLst/>
          </a:prstGeom>
          <a:noFill/>
          <a:ln>
            <a:noFill/>
          </a:ln>
        </p:spPr>
      </p:sp>
      <p:sp>
        <p:nvSpPr>
          <p:cNvPr id="141" name="Google Shape;141;p10"/>
          <p:cNvSpPr txBox="1">
            <a:spLocks noGrp="1"/>
          </p:cNvSpPr>
          <p:nvPr>
            <p:ph type="title"/>
          </p:nvPr>
        </p:nvSpPr>
        <p:spPr>
          <a:xfrm>
            <a:off x="720000" y="3862050"/>
            <a:ext cx="7704000" cy="572700"/>
          </a:xfrm>
          <a:prstGeom prst="rect">
            <a:avLst/>
          </a:prstGeom>
          <a:solidFill>
            <a:schemeClr val="lt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200"/>
              <a:buNone/>
              <a:defRPr sz="3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2pPr>
            <a:lvl3pPr lvl="2"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3pPr>
            <a:lvl4pPr lvl="3"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4pPr>
            <a:lvl5pPr lvl="4"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5pPr>
            <a:lvl6pPr lvl="5"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6pPr>
            <a:lvl7pPr lvl="6"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7pPr>
            <a:lvl8pPr lvl="7"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8pPr>
            <a:lvl9pPr lvl="8"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1pPr>
            <a:lvl2pPr marL="914400" lvl="1" indent="-3175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2pPr>
            <a:lvl3pPr marL="1371600" lvl="2" indent="-3175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3pPr>
            <a:lvl4pPr marL="1828800" lvl="3" indent="-3175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4pPr>
            <a:lvl5pPr marL="2286000" lvl="4" indent="-3175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5pPr>
            <a:lvl6pPr marL="2743200" lvl="5" indent="-3175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6pPr>
            <a:lvl7pPr marL="3200400" lvl="6" indent="-3175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7pPr>
            <a:lvl8pPr marL="3657600" lvl="7" indent="-3175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8pPr>
            <a:lvl9pPr marL="4114800" lvl="8" indent="-3175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44"/>
        <p:cNvGrpSpPr/>
        <p:nvPr/>
      </p:nvGrpSpPr>
      <p:grpSpPr>
        <a:xfrm>
          <a:off x="0" y="0"/>
          <a:ext cx="0" cy="0"/>
          <a:chOff x="0" y="0"/>
          <a:chExt cx="0" cy="0"/>
        </a:xfrm>
      </p:grpSpPr>
      <p:sp>
        <p:nvSpPr>
          <p:cNvPr id="445" name="Google Shape;445;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46" name="Google Shape;446;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9Ga_-jRPALFnf1JJCzJaqdWMLSdglNwocznz-PCyzuE/copy" TargetMode="External"/><Relationship Id="rId2" Type="http://schemas.openxmlformats.org/officeDocument/2006/relationships/notesSlide" Target="../notesSlides/notesSlide15.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8.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0.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photo/college-students-different-ethnicities-cramming_34088844.htm/?utm_source=slidesgo_template&amp;utm_medium=referral-link&amp;utm_campaign=sg_resources&amp;utm_content=freepik" TargetMode="External"/><Relationship Id="rId7" Type="http://schemas.openxmlformats.org/officeDocument/2006/relationships/hyperlink" Target="https://www.freepik.com/free-photo/college-students-different-ethnicities-cramming_34088867.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hyperlink" Target="https://www.freepik.com/free-photo/college-students-different-ethnicities-cramming_34088846.htm/?utm_source=slidesgo_template&amp;utm_medium=referral-link&amp;utm_campaign=sg_resources&amp;utm_content=freepik" TargetMode="External"/><Relationship Id="rId5" Type="http://schemas.openxmlformats.org/officeDocument/2006/relationships/hyperlink" Target="https://www.freepik.com/free-photo/college-students-different-ethnicities-cramming_34088841.htm/?utm_source=slidesgo_template&amp;utm_medium=referral-link&amp;utm_campaign=sg_resources&amp;utm_content=freepik" TargetMode="External"/><Relationship Id="rId4" Type="http://schemas.openxmlformats.org/officeDocument/2006/relationships/hyperlink" Target="https://www.freepik.com/free-photo/college-students-different-ethnicities-cramming_34088835.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www.freepik.com/free-photo/college-students-different-ethnicities-cramming_34088862.htm/?utm_source=slidesgo_template&amp;utm_medium=referral-link&amp;utm_campaign=sg_resources&amp;utm_content=freepik" TargetMode="External"/><Relationship Id="rId13" Type="http://schemas.openxmlformats.org/officeDocument/2006/relationships/hyperlink" Target="https://www.freepik.com/free-vector/flat-design-international-school-template_59566595.htm/?utm_source=slidesgo_template&amp;utm_medium=referral-link&amp;utm_campaign=sg_resources&amp;utm_content=freepik" TargetMode="External"/><Relationship Id="rId3" Type="http://schemas.openxmlformats.org/officeDocument/2006/relationships/hyperlink" Target="https://www.freepik.com/free-photo/full-shot-smiley-multiracial-college-students_31194698.htm/?utm_source=slidesgo_template&amp;utm_medium=referral-link&amp;utm_campaign=sg_resources&amp;utm_content=freepik" TargetMode="External"/><Relationship Id="rId7" Type="http://schemas.openxmlformats.org/officeDocument/2006/relationships/hyperlink" Target="https://www.freepik.com/free-photo/college-students-different-ethnicities-cramming_34088907.htm/?utm_source=slidesgo_template&amp;utm_medium=referral-link&amp;utm_campaign=sg_resources&amp;utm_content=freepik" TargetMode="External"/><Relationship Id="rId12" Type="http://schemas.openxmlformats.org/officeDocument/2006/relationships/hyperlink" Target="https://www.freepik.com/free-vector/flat-design-international-school-template_59566502.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4.xml"/><Relationship Id="rId6" Type="http://schemas.openxmlformats.org/officeDocument/2006/relationships/hyperlink" Target="https://www.freepik.com/free-photo/students-studying-together-high-angle_31194717.htm/?utm_source=slidesgo_template&amp;utm_medium=referral-link&amp;utm_campaign=sg_resources&amp;utm_content=freepik" TargetMode="External"/><Relationship Id="rId11" Type="http://schemas.openxmlformats.org/officeDocument/2006/relationships/hyperlink" Target="https://www.freepik.com/free-photo/college-students-different-ethnicities-cramming_34088899.htm/?utm_source=slidesgo_template&amp;utm_medium=referral-link&amp;utm_campaign=sg_resources&amp;utm_content=freepik" TargetMode="External"/><Relationship Id="rId5" Type="http://schemas.openxmlformats.org/officeDocument/2006/relationships/hyperlink" Target="https://www.freepik.com/free-photo/classmates-learning-together-group-study-session_21076723.htm/?utm_source=slidesgo_template&amp;utm_medium=referral-link&amp;utm_campaign=sg_resources&amp;utm_content=freepik" TargetMode="External"/><Relationship Id="rId10" Type="http://schemas.openxmlformats.org/officeDocument/2006/relationships/hyperlink" Target="https://www.freepik.com/free-photo/front-view-man-doing-presentation-during-meeting_12065554.htm/?utm_source=slidesgo_template&amp;utm_medium=referral-link&amp;utm_campaign=sg_resources&amp;utm_content=freepik" TargetMode="External"/><Relationship Id="rId4" Type="http://schemas.openxmlformats.org/officeDocument/2006/relationships/hyperlink" Target="https://www.freepik.com/free-photo/college-students-different-ethnicities-cramming_34088921.htm/?utm_source=slidesgo_template&amp;utm_medium=referral-link&amp;utm_campaign=sg_resources&amp;utm_content=freepik" TargetMode="External"/><Relationship Id="rId9" Type="http://schemas.openxmlformats.org/officeDocument/2006/relationships/hyperlink" Target="https://www.freepik.com/free-photo/portrait-smiling-blonde-young-businesswoman-holding-paper-pen-against-gray-backdrop_3699834.htm/?utm_source=slidesgo_template&amp;utm_medium=referral-link&amp;utm_campaign=sg_resources&amp;utm_content=freepik" TargetMode="External"/><Relationship Id="rId14" Type="http://schemas.openxmlformats.org/officeDocument/2006/relationships/hyperlink" Target="https://www.freepik.com/free-vector/flat-design-international-school-template_59566574.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Archivo"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 Id="rId4" Type="http://schemas.openxmlformats.org/officeDocument/2006/relationships/hyperlink" Target="https://fonts.google.com/specimen/Manrope"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24.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30"/>
          <p:cNvSpPr/>
          <p:nvPr/>
        </p:nvSpPr>
        <p:spPr>
          <a:xfrm flipH="1">
            <a:off x="4714200" y="783325"/>
            <a:ext cx="4429800" cy="4367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0"/>
          <p:cNvSpPr/>
          <p:nvPr/>
        </p:nvSpPr>
        <p:spPr>
          <a:xfrm rot="-2700000">
            <a:off x="7675121" y="1303413"/>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0"/>
          <p:cNvSpPr txBox="1">
            <a:spLocks noGrp="1"/>
          </p:cNvSpPr>
          <p:nvPr>
            <p:ph type="ctrTitle"/>
          </p:nvPr>
        </p:nvSpPr>
        <p:spPr>
          <a:xfrm>
            <a:off x="681940" y="801431"/>
            <a:ext cx="6086149" cy="200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800" b="1" dirty="0">
                <a:latin typeface="Times New Roman" panose="02020603050405020304" pitchFamily="18" charset="0"/>
                <a:ea typeface="Archivo"/>
                <a:cs typeface="Times New Roman" panose="02020603050405020304" pitchFamily="18" charset="0"/>
                <a:sym typeface="Archivo"/>
              </a:rPr>
              <a:t>Built-in Directives in Angular</a:t>
            </a:r>
            <a:endParaRPr sz="4800" b="1" dirty="0">
              <a:latin typeface="Times New Roman" panose="02020603050405020304" pitchFamily="18" charset="0"/>
              <a:ea typeface="Archivo"/>
              <a:cs typeface="Times New Roman" panose="02020603050405020304" pitchFamily="18" charset="0"/>
              <a:sym typeface="Archivo"/>
            </a:endParaRPr>
          </a:p>
        </p:txBody>
      </p:sp>
      <p:sp>
        <p:nvSpPr>
          <p:cNvPr id="457" name="Google Shape;457;p30"/>
          <p:cNvSpPr txBox="1">
            <a:spLocks noGrp="1"/>
          </p:cNvSpPr>
          <p:nvPr>
            <p:ph type="subTitle" idx="1"/>
          </p:nvPr>
        </p:nvSpPr>
        <p:spPr>
          <a:xfrm>
            <a:off x="2907426" y="3892031"/>
            <a:ext cx="2237400" cy="6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b="1" dirty="0">
                <a:latin typeface="Times New Roman" panose="02020603050405020304" pitchFamily="18" charset="0"/>
                <a:cs typeface="Times New Roman" panose="02020603050405020304" pitchFamily="18" charset="0"/>
              </a:rPr>
              <a:t>I.SHINY PAUL</a:t>
            </a:r>
          </a:p>
          <a:p>
            <a:pPr marL="0" lvl="0" indent="0" algn="l" rtl="0">
              <a:spcBef>
                <a:spcPts val="0"/>
              </a:spcBef>
              <a:spcAft>
                <a:spcPts val="0"/>
              </a:spcAft>
              <a:buNone/>
            </a:pPr>
            <a:r>
              <a:rPr lang="en-US" sz="1800" b="1" dirty="0">
                <a:latin typeface="Times New Roman" panose="02020603050405020304" pitchFamily="18" charset="0"/>
                <a:cs typeface="Times New Roman" panose="02020603050405020304" pitchFamily="18" charset="0"/>
              </a:rPr>
              <a:t>22H51A0528</a:t>
            </a:r>
          </a:p>
          <a:p>
            <a:pPr marL="0" lvl="0" indent="0" algn="l" rtl="0">
              <a:spcBef>
                <a:spcPts val="0"/>
              </a:spcBef>
              <a:spcAft>
                <a:spcPts val="0"/>
              </a:spcAft>
              <a:buNone/>
            </a:pPr>
            <a:r>
              <a:rPr lang="en-US" sz="1800" b="1" dirty="0">
                <a:latin typeface="Times New Roman" panose="02020603050405020304" pitchFamily="18" charset="0"/>
                <a:cs typeface="Times New Roman" panose="02020603050405020304" pitchFamily="18" charset="0"/>
              </a:rPr>
              <a:t>CSE-D</a:t>
            </a:r>
          </a:p>
        </p:txBody>
      </p:sp>
      <p:sp>
        <p:nvSpPr>
          <p:cNvPr id="458" name="Google Shape;458;p30"/>
          <p:cNvSpPr/>
          <p:nvPr/>
        </p:nvSpPr>
        <p:spPr>
          <a:xfrm rot="-2699590">
            <a:off x="4984509" y="3275203"/>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0"/>
          <p:cNvSpPr/>
          <p:nvPr/>
        </p:nvSpPr>
        <p:spPr>
          <a:xfrm rot="-2699590">
            <a:off x="7108289" y="2092651"/>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0"/>
          <p:cNvSpPr/>
          <p:nvPr/>
        </p:nvSpPr>
        <p:spPr>
          <a:xfrm rot="-2699590">
            <a:off x="6792716" y="1243005"/>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0"/>
          <p:cNvSpPr/>
          <p:nvPr/>
        </p:nvSpPr>
        <p:spPr>
          <a:xfrm rot="-2699590">
            <a:off x="5127485" y="3849460"/>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p:nvPr/>
        </p:nvSpPr>
        <p:spPr>
          <a:xfrm rot="-2700000">
            <a:off x="5941284" y="4227394"/>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mission and vision</a:t>
            </a:r>
            <a:endParaRPr/>
          </a:p>
        </p:txBody>
      </p:sp>
      <p:sp>
        <p:nvSpPr>
          <p:cNvPr id="697" name="Google Shape;697;p40"/>
          <p:cNvSpPr txBox="1">
            <a:spLocks noGrp="1"/>
          </p:cNvSpPr>
          <p:nvPr>
            <p:ph type="subTitle" idx="1"/>
          </p:nvPr>
        </p:nvSpPr>
        <p:spPr>
          <a:xfrm>
            <a:off x="5064125" y="2877325"/>
            <a:ext cx="2736900" cy="122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698" name="Google Shape;698;p40"/>
          <p:cNvSpPr txBox="1">
            <a:spLocks noGrp="1"/>
          </p:cNvSpPr>
          <p:nvPr>
            <p:ph type="subTitle" idx="2"/>
          </p:nvPr>
        </p:nvSpPr>
        <p:spPr>
          <a:xfrm>
            <a:off x="1342985" y="2877325"/>
            <a:ext cx="2736900" cy="122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699" name="Google Shape;699;p40"/>
          <p:cNvSpPr txBox="1">
            <a:spLocks noGrp="1"/>
          </p:cNvSpPr>
          <p:nvPr>
            <p:ph type="subTitle" idx="3"/>
          </p:nvPr>
        </p:nvSpPr>
        <p:spPr>
          <a:xfrm>
            <a:off x="5064125" y="2447425"/>
            <a:ext cx="27369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Vision</a:t>
            </a:r>
            <a:endParaRPr/>
          </a:p>
        </p:txBody>
      </p:sp>
      <p:sp>
        <p:nvSpPr>
          <p:cNvPr id="700" name="Google Shape;700;p40"/>
          <p:cNvSpPr txBox="1">
            <a:spLocks noGrp="1"/>
          </p:cNvSpPr>
          <p:nvPr>
            <p:ph type="subTitle" idx="4"/>
          </p:nvPr>
        </p:nvSpPr>
        <p:spPr>
          <a:xfrm>
            <a:off x="1342975" y="2447425"/>
            <a:ext cx="27369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Mission</a:t>
            </a:r>
            <a:endParaRPr/>
          </a:p>
        </p:txBody>
      </p:sp>
      <p:sp>
        <p:nvSpPr>
          <p:cNvPr id="701" name="Google Shape;701;p40"/>
          <p:cNvSpPr/>
          <p:nvPr/>
        </p:nvSpPr>
        <p:spPr>
          <a:xfrm>
            <a:off x="2356375" y="1707790"/>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0"/>
          <p:cNvSpPr/>
          <p:nvPr/>
        </p:nvSpPr>
        <p:spPr>
          <a:xfrm>
            <a:off x="6077525" y="1707790"/>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 name="Google Shape;703;p40"/>
          <p:cNvGrpSpPr/>
          <p:nvPr/>
        </p:nvGrpSpPr>
        <p:grpSpPr>
          <a:xfrm>
            <a:off x="6262130" y="1875298"/>
            <a:ext cx="340890" cy="178912"/>
            <a:chOff x="2084325" y="363300"/>
            <a:chExt cx="484150" cy="254100"/>
          </a:xfrm>
        </p:grpSpPr>
        <p:sp>
          <p:nvSpPr>
            <p:cNvPr id="704" name="Google Shape;704;p4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5" name="Google Shape;705;p4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06" name="Google Shape;706;p40"/>
          <p:cNvGrpSpPr/>
          <p:nvPr/>
        </p:nvGrpSpPr>
        <p:grpSpPr>
          <a:xfrm>
            <a:off x="2540127" y="1795123"/>
            <a:ext cx="342580" cy="339271"/>
            <a:chOff x="5049725" y="1435050"/>
            <a:chExt cx="486550" cy="481850"/>
          </a:xfrm>
        </p:grpSpPr>
        <p:sp>
          <p:nvSpPr>
            <p:cNvPr id="707" name="Google Shape;707;p4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8" name="Google Shape;708;p4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09" name="Google Shape;709;p4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10" name="Google Shape;710;p4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41"/>
          <p:cNvSpPr/>
          <p:nvPr/>
        </p:nvSpPr>
        <p:spPr>
          <a:xfrm>
            <a:off x="882578" y="2969975"/>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1"/>
          <p:cNvSpPr/>
          <p:nvPr/>
        </p:nvSpPr>
        <p:spPr>
          <a:xfrm>
            <a:off x="882578" y="1644769"/>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1"/>
          <p:cNvSpPr/>
          <p:nvPr/>
        </p:nvSpPr>
        <p:spPr>
          <a:xfrm>
            <a:off x="4925428" y="2969975"/>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4925428" y="1644769"/>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values</a:t>
            </a:r>
            <a:endParaRPr/>
          </a:p>
        </p:txBody>
      </p:sp>
      <p:sp>
        <p:nvSpPr>
          <p:cNvPr id="720" name="Google Shape;720;p41"/>
          <p:cNvSpPr txBox="1">
            <a:spLocks noGrp="1"/>
          </p:cNvSpPr>
          <p:nvPr>
            <p:ph type="subTitle" idx="1"/>
          </p:nvPr>
        </p:nvSpPr>
        <p:spPr>
          <a:xfrm>
            <a:off x="1668869" y="20016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721" name="Google Shape;721;p41"/>
          <p:cNvSpPr txBox="1">
            <a:spLocks noGrp="1"/>
          </p:cNvSpPr>
          <p:nvPr>
            <p:ph type="subTitle" idx="2"/>
          </p:nvPr>
        </p:nvSpPr>
        <p:spPr>
          <a:xfrm>
            <a:off x="5711722" y="20016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very far from the Sun</a:t>
            </a:r>
            <a:endParaRPr/>
          </a:p>
        </p:txBody>
      </p:sp>
      <p:sp>
        <p:nvSpPr>
          <p:cNvPr id="722" name="Google Shape;722;p41"/>
          <p:cNvSpPr txBox="1">
            <a:spLocks noGrp="1"/>
          </p:cNvSpPr>
          <p:nvPr>
            <p:ph type="subTitle" idx="3"/>
          </p:nvPr>
        </p:nvSpPr>
        <p:spPr>
          <a:xfrm>
            <a:off x="1668869" y="3325493"/>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723" name="Google Shape;723;p41"/>
          <p:cNvSpPr txBox="1">
            <a:spLocks noGrp="1"/>
          </p:cNvSpPr>
          <p:nvPr>
            <p:ph type="subTitle" idx="4"/>
          </p:nvPr>
        </p:nvSpPr>
        <p:spPr>
          <a:xfrm>
            <a:off x="5711722" y="3325493"/>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724" name="Google Shape;724;p41"/>
          <p:cNvSpPr txBox="1">
            <a:spLocks noGrp="1"/>
          </p:cNvSpPr>
          <p:nvPr>
            <p:ph type="subTitle" idx="5"/>
          </p:nvPr>
        </p:nvSpPr>
        <p:spPr>
          <a:xfrm>
            <a:off x="1668865" y="1610569"/>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725" name="Google Shape;725;p41"/>
          <p:cNvSpPr txBox="1">
            <a:spLocks noGrp="1"/>
          </p:cNvSpPr>
          <p:nvPr>
            <p:ph type="subTitle" idx="6"/>
          </p:nvPr>
        </p:nvSpPr>
        <p:spPr>
          <a:xfrm>
            <a:off x="5711717" y="1610569"/>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726" name="Google Shape;726;p41"/>
          <p:cNvSpPr txBox="1">
            <a:spLocks noGrp="1"/>
          </p:cNvSpPr>
          <p:nvPr>
            <p:ph type="subTitle" idx="7"/>
          </p:nvPr>
        </p:nvSpPr>
        <p:spPr>
          <a:xfrm>
            <a:off x="1668865" y="2935775"/>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727" name="Google Shape;727;p41"/>
          <p:cNvSpPr txBox="1">
            <a:spLocks noGrp="1"/>
          </p:cNvSpPr>
          <p:nvPr>
            <p:ph type="subTitle" idx="8"/>
          </p:nvPr>
        </p:nvSpPr>
        <p:spPr>
          <a:xfrm>
            <a:off x="5711717" y="2935775"/>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728" name="Google Shape;728;p41"/>
          <p:cNvGrpSpPr/>
          <p:nvPr/>
        </p:nvGrpSpPr>
        <p:grpSpPr>
          <a:xfrm>
            <a:off x="1054000" y="1718099"/>
            <a:ext cx="367261" cy="367261"/>
            <a:chOff x="-63250675" y="4110200"/>
            <a:chExt cx="317425" cy="317425"/>
          </a:xfrm>
        </p:grpSpPr>
        <p:sp>
          <p:nvSpPr>
            <p:cNvPr id="729" name="Google Shape;729;p4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1"/>
          <p:cNvGrpSpPr/>
          <p:nvPr/>
        </p:nvGrpSpPr>
        <p:grpSpPr>
          <a:xfrm>
            <a:off x="1062103" y="3064197"/>
            <a:ext cx="351024" cy="325464"/>
            <a:chOff x="6543825" y="3202075"/>
            <a:chExt cx="296975" cy="275350"/>
          </a:xfrm>
        </p:grpSpPr>
        <p:sp>
          <p:nvSpPr>
            <p:cNvPr id="739" name="Google Shape;739;p4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41"/>
          <p:cNvGrpSpPr/>
          <p:nvPr/>
        </p:nvGrpSpPr>
        <p:grpSpPr>
          <a:xfrm>
            <a:off x="5102642" y="1727156"/>
            <a:ext cx="355664" cy="349133"/>
            <a:chOff x="5716825" y="3235950"/>
            <a:chExt cx="300900" cy="295375"/>
          </a:xfrm>
        </p:grpSpPr>
        <p:sp>
          <p:nvSpPr>
            <p:cNvPr id="747" name="Google Shape;747;p4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41"/>
          <p:cNvGrpSpPr/>
          <p:nvPr/>
        </p:nvGrpSpPr>
        <p:grpSpPr>
          <a:xfrm>
            <a:off x="5110879" y="3057293"/>
            <a:ext cx="339200" cy="339271"/>
            <a:chOff x="5049725" y="2027900"/>
            <a:chExt cx="481750" cy="481850"/>
          </a:xfrm>
        </p:grpSpPr>
        <p:sp>
          <p:nvSpPr>
            <p:cNvPr id="752" name="Google Shape;752;p4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 name="Google Shape;753;p4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 name="Google Shape;754;p4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 name="Google Shape;755;p4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 name="Google Shape;756;p4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 name="Google Shape;757;p4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 name="Google Shape;758;p4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 name="Google Shape;759;p4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success</a:t>
            </a:r>
            <a:endParaRPr/>
          </a:p>
        </p:txBody>
      </p:sp>
      <p:sp>
        <p:nvSpPr>
          <p:cNvPr id="765" name="Google Shape;765;p42"/>
          <p:cNvSpPr txBox="1">
            <a:spLocks noGrp="1"/>
          </p:cNvSpPr>
          <p:nvPr>
            <p:ph type="subTitle" idx="1"/>
          </p:nvPr>
        </p:nvSpPr>
        <p:spPr>
          <a:xfrm>
            <a:off x="720000" y="3704885"/>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766" name="Google Shape;766;p42"/>
          <p:cNvSpPr txBox="1">
            <a:spLocks noGrp="1"/>
          </p:cNvSpPr>
          <p:nvPr>
            <p:ph type="subTitle" idx="2"/>
          </p:nvPr>
        </p:nvSpPr>
        <p:spPr>
          <a:xfrm>
            <a:off x="3266724" y="3704885"/>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767" name="Google Shape;767;p42"/>
          <p:cNvSpPr txBox="1">
            <a:spLocks noGrp="1"/>
          </p:cNvSpPr>
          <p:nvPr>
            <p:ph type="subTitle" idx="3"/>
          </p:nvPr>
        </p:nvSpPr>
        <p:spPr>
          <a:xfrm>
            <a:off x="5813447" y="3704885"/>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768" name="Google Shape;768;p42"/>
          <p:cNvSpPr txBox="1">
            <a:spLocks noGrp="1"/>
          </p:cNvSpPr>
          <p:nvPr>
            <p:ph type="title" idx="4"/>
          </p:nvPr>
        </p:nvSpPr>
        <p:spPr>
          <a:xfrm>
            <a:off x="1411575" y="1159325"/>
            <a:ext cx="792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769" name="Google Shape;769;p42"/>
          <p:cNvSpPr txBox="1">
            <a:spLocks noGrp="1"/>
          </p:cNvSpPr>
          <p:nvPr>
            <p:ph type="title" idx="5"/>
          </p:nvPr>
        </p:nvSpPr>
        <p:spPr>
          <a:xfrm>
            <a:off x="3958225" y="1159325"/>
            <a:ext cx="792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770" name="Google Shape;770;p42"/>
          <p:cNvSpPr txBox="1">
            <a:spLocks noGrp="1"/>
          </p:cNvSpPr>
          <p:nvPr>
            <p:ph type="title" idx="6"/>
          </p:nvPr>
        </p:nvSpPr>
        <p:spPr>
          <a:xfrm>
            <a:off x="6504950" y="1159325"/>
            <a:ext cx="792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771" name="Google Shape;771;p42"/>
          <p:cNvSpPr/>
          <p:nvPr/>
        </p:nvSpPr>
        <p:spPr>
          <a:xfrm>
            <a:off x="1525500" y="1902828"/>
            <a:ext cx="564300" cy="13572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2"/>
          <p:cNvSpPr/>
          <p:nvPr/>
        </p:nvSpPr>
        <p:spPr>
          <a:xfrm>
            <a:off x="1525500" y="2687327"/>
            <a:ext cx="5643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2"/>
          <p:cNvSpPr/>
          <p:nvPr/>
        </p:nvSpPr>
        <p:spPr>
          <a:xfrm>
            <a:off x="4072222" y="1902828"/>
            <a:ext cx="564300" cy="13572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2"/>
          <p:cNvSpPr/>
          <p:nvPr/>
        </p:nvSpPr>
        <p:spPr>
          <a:xfrm>
            <a:off x="4072225" y="2555028"/>
            <a:ext cx="564300" cy="7050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2"/>
          <p:cNvSpPr/>
          <p:nvPr/>
        </p:nvSpPr>
        <p:spPr>
          <a:xfrm>
            <a:off x="6618950" y="1902828"/>
            <a:ext cx="564300" cy="13572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2"/>
          <p:cNvSpPr/>
          <p:nvPr/>
        </p:nvSpPr>
        <p:spPr>
          <a:xfrm>
            <a:off x="6618950" y="2219328"/>
            <a:ext cx="564300" cy="1040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2"/>
          <p:cNvSpPr txBox="1">
            <a:spLocks noGrp="1"/>
          </p:cNvSpPr>
          <p:nvPr>
            <p:ph type="subTitle" idx="7"/>
          </p:nvPr>
        </p:nvSpPr>
        <p:spPr>
          <a:xfrm>
            <a:off x="720000" y="3309275"/>
            <a:ext cx="21753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78" name="Google Shape;778;p42"/>
          <p:cNvSpPr txBox="1">
            <a:spLocks noGrp="1"/>
          </p:cNvSpPr>
          <p:nvPr>
            <p:ph type="subTitle" idx="8"/>
          </p:nvPr>
        </p:nvSpPr>
        <p:spPr>
          <a:xfrm>
            <a:off x="3266722" y="3309275"/>
            <a:ext cx="21753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79" name="Google Shape;779;p42"/>
          <p:cNvSpPr txBox="1">
            <a:spLocks noGrp="1"/>
          </p:cNvSpPr>
          <p:nvPr>
            <p:ph type="subTitle" idx="9"/>
          </p:nvPr>
        </p:nvSpPr>
        <p:spPr>
          <a:xfrm>
            <a:off x="5813450" y="3309275"/>
            <a:ext cx="21753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43"/>
          <p:cNvSpPr txBox="1">
            <a:spLocks noGrp="1"/>
          </p:cNvSpPr>
          <p:nvPr>
            <p:ph type="title"/>
          </p:nvPr>
        </p:nvSpPr>
        <p:spPr>
          <a:xfrm>
            <a:off x="713225" y="1440025"/>
            <a:ext cx="4032900" cy="108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98,300,000</a:t>
            </a:r>
            <a:endParaRPr/>
          </a:p>
        </p:txBody>
      </p:sp>
      <p:sp>
        <p:nvSpPr>
          <p:cNvPr id="785" name="Google Shape;785;p43"/>
          <p:cNvSpPr txBox="1">
            <a:spLocks noGrp="1"/>
          </p:cNvSpPr>
          <p:nvPr>
            <p:ph type="subTitle" idx="1"/>
          </p:nvPr>
        </p:nvSpPr>
        <p:spPr>
          <a:xfrm>
            <a:off x="713225" y="2520575"/>
            <a:ext cx="2816700" cy="72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786" name="Google Shape;786;p43"/>
          <p:cNvGrpSpPr/>
          <p:nvPr/>
        </p:nvGrpSpPr>
        <p:grpSpPr>
          <a:xfrm>
            <a:off x="4643689" y="-2084"/>
            <a:ext cx="4500311" cy="4466709"/>
            <a:chOff x="4643689" y="-2084"/>
            <a:chExt cx="4500311" cy="4466709"/>
          </a:xfrm>
        </p:grpSpPr>
        <p:sp>
          <p:nvSpPr>
            <p:cNvPr id="787" name="Google Shape;787;p43"/>
            <p:cNvSpPr/>
            <p:nvPr/>
          </p:nvSpPr>
          <p:spPr>
            <a:xfrm rot="10800000">
              <a:off x="4714200" y="-2084"/>
              <a:ext cx="4429800" cy="4367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rot="-8100000" flipH="1">
              <a:off x="7675121" y="3729952"/>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rot="-8100410" flipH="1">
              <a:off x="4984509" y="1546455"/>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rot="-8100410" flipH="1">
              <a:off x="7108289" y="2729006"/>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rot="-8100410" flipH="1">
              <a:off x="6792716" y="3427614"/>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rot="-8100410" flipH="1">
              <a:off x="5127485" y="821159"/>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rot="10800000" flipH="1">
              <a:off x="4643689" y="736759"/>
              <a:ext cx="1596600" cy="15966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94" name="Google Shape;794;p43"/>
          <p:cNvPicPr preferRelativeResize="0">
            <a:picLocks noGrp="1"/>
          </p:cNvPicPr>
          <p:nvPr>
            <p:ph type="pic" idx="2"/>
          </p:nvPr>
        </p:nvPicPr>
        <p:blipFill rotWithShape="1">
          <a:blip r:embed="rId3">
            <a:alphaModFix/>
          </a:blip>
          <a:srcRect l="16733" r="16733"/>
          <a:stretch/>
        </p:blipFill>
        <p:spPr>
          <a:xfrm>
            <a:off x="5397500" y="1055100"/>
            <a:ext cx="3033300" cy="3033300"/>
          </a:xfrm>
          <a:prstGeom prst="ellipse">
            <a:avLst/>
          </a:prstGeom>
        </p:spPr>
      </p:pic>
      <p:sp>
        <p:nvSpPr>
          <p:cNvPr id="795" name="Google Shape;795;p43"/>
          <p:cNvSpPr/>
          <p:nvPr/>
        </p:nvSpPr>
        <p:spPr>
          <a:xfrm rot="-8100000" flipH="1">
            <a:off x="6246084" y="805971"/>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grpSp>
        <p:nvGrpSpPr>
          <p:cNvPr id="800" name="Google Shape;800;p44"/>
          <p:cNvGrpSpPr/>
          <p:nvPr/>
        </p:nvGrpSpPr>
        <p:grpSpPr>
          <a:xfrm>
            <a:off x="4296284" y="562741"/>
            <a:ext cx="4847716" cy="5064004"/>
            <a:chOff x="4296284" y="562741"/>
            <a:chExt cx="4847716" cy="5064004"/>
          </a:xfrm>
        </p:grpSpPr>
        <p:sp>
          <p:nvSpPr>
            <p:cNvPr id="801" name="Google Shape;801;p44"/>
            <p:cNvSpPr/>
            <p:nvPr/>
          </p:nvSpPr>
          <p:spPr>
            <a:xfrm flipH="1">
              <a:off x="4714200" y="783325"/>
              <a:ext cx="4429800" cy="4367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rot="-2699590">
              <a:off x="7283189" y="2517201"/>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rot="-2699590">
              <a:off x="6986666" y="1122030"/>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rot="-2699590">
              <a:off x="5848560" y="3749610"/>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5129589" y="3052581"/>
              <a:ext cx="1596600" cy="15966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rot="-2699590">
              <a:off x="4151184" y="4718653"/>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 name="Google Shape;807;p44"/>
          <p:cNvSpPr txBox="1">
            <a:spLocks noGrp="1"/>
          </p:cNvSpPr>
          <p:nvPr>
            <p:ph type="title"/>
          </p:nvPr>
        </p:nvSpPr>
        <p:spPr>
          <a:xfrm>
            <a:off x="713225" y="1488300"/>
            <a:ext cx="4684200" cy="216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500"/>
              <a:t>Awesome </a:t>
            </a:r>
            <a:r>
              <a:rPr lang="en" sz="5500">
                <a:latin typeface="Archivo"/>
                <a:ea typeface="Archivo"/>
                <a:cs typeface="Archivo"/>
                <a:sym typeface="Archivo"/>
              </a:rPr>
              <a:t>words</a:t>
            </a:r>
            <a:endParaRPr sz="5500">
              <a:latin typeface="Archivo"/>
              <a:ea typeface="Archivo"/>
              <a:cs typeface="Archivo"/>
              <a:sym typeface="Archivo"/>
            </a:endParaRPr>
          </a:p>
        </p:txBody>
      </p:sp>
      <p:pic>
        <p:nvPicPr>
          <p:cNvPr id="808" name="Google Shape;808;p44"/>
          <p:cNvPicPr preferRelativeResize="0">
            <a:picLocks noGrp="1"/>
          </p:cNvPicPr>
          <p:nvPr>
            <p:ph type="pic" idx="2"/>
          </p:nvPr>
        </p:nvPicPr>
        <p:blipFill rotWithShape="1">
          <a:blip r:embed="rId3">
            <a:alphaModFix/>
          </a:blip>
          <a:srcRect t="16666" b="16666"/>
          <a:stretch/>
        </p:blipFill>
        <p:spPr>
          <a:xfrm>
            <a:off x="5397500" y="1055100"/>
            <a:ext cx="3033300" cy="3033300"/>
          </a:xfrm>
          <a:prstGeom prst="ellipse">
            <a:avLst/>
          </a:prstGeom>
        </p:spPr>
      </p:pic>
      <p:sp>
        <p:nvSpPr>
          <p:cNvPr id="809" name="Google Shape;809;p44"/>
          <p:cNvSpPr/>
          <p:nvPr/>
        </p:nvSpPr>
        <p:spPr>
          <a:xfrm rot="-2700000">
            <a:off x="6799259" y="4030844"/>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rot="-2700000">
            <a:off x="7868446" y="1804238"/>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pic>
        <p:nvPicPr>
          <p:cNvPr id="815" name="Google Shape;815;p45"/>
          <p:cNvPicPr preferRelativeResize="0">
            <a:picLocks noGrp="1"/>
          </p:cNvPicPr>
          <p:nvPr>
            <p:ph type="pic" idx="2"/>
          </p:nvPr>
        </p:nvPicPr>
        <p:blipFill rotWithShape="1">
          <a:blip r:embed="rId3">
            <a:alphaModFix/>
          </a:blip>
          <a:srcRect t="7798" b="7806"/>
          <a:stretch/>
        </p:blipFill>
        <p:spPr>
          <a:xfrm>
            <a:off x="-75" y="-150"/>
            <a:ext cx="9144000" cy="5143500"/>
          </a:xfrm>
          <a:prstGeom prst="rect">
            <a:avLst/>
          </a:prstGeom>
        </p:spPr>
      </p:pic>
      <p:sp>
        <p:nvSpPr>
          <p:cNvPr id="816" name="Google Shape;816;p45"/>
          <p:cNvSpPr txBox="1">
            <a:spLocks noGrp="1"/>
          </p:cNvSpPr>
          <p:nvPr>
            <p:ph type="title"/>
          </p:nvPr>
        </p:nvSpPr>
        <p:spPr>
          <a:xfrm>
            <a:off x="720000" y="38620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grpSp>
        <p:nvGrpSpPr>
          <p:cNvPr id="817" name="Google Shape;817;p45"/>
          <p:cNvGrpSpPr/>
          <p:nvPr/>
        </p:nvGrpSpPr>
        <p:grpSpPr>
          <a:xfrm>
            <a:off x="7656465" y="-721526"/>
            <a:ext cx="2077333" cy="2260024"/>
            <a:chOff x="7656465" y="-721526"/>
            <a:chExt cx="2077333" cy="2260024"/>
          </a:xfrm>
        </p:grpSpPr>
        <p:sp>
          <p:nvSpPr>
            <p:cNvPr id="818" name="Google Shape;818;p45"/>
            <p:cNvSpPr/>
            <p:nvPr/>
          </p:nvSpPr>
          <p:spPr>
            <a:xfrm rot="-5400000" flipH="1">
              <a:off x="7653475" y="-58150"/>
              <a:ext cx="1554600" cy="15486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45"/>
            <p:cNvGrpSpPr/>
            <p:nvPr/>
          </p:nvGrpSpPr>
          <p:grpSpPr>
            <a:xfrm>
              <a:off x="7843250" y="-721526"/>
              <a:ext cx="1890548" cy="2260024"/>
              <a:chOff x="7583075" y="-897261"/>
              <a:chExt cx="1890548" cy="2260024"/>
            </a:xfrm>
          </p:grpSpPr>
          <p:sp>
            <p:nvSpPr>
              <p:cNvPr id="820" name="Google Shape;820;p45"/>
              <p:cNvSpPr/>
              <p:nvPr/>
            </p:nvSpPr>
            <p:spPr>
              <a:xfrm rot="2699366" flipH="1">
                <a:off x="8302178" y="731953"/>
                <a:ext cx="1150392" cy="2626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5"/>
              <p:cNvSpPr/>
              <p:nvPr/>
            </p:nvSpPr>
            <p:spPr>
              <a:xfrm>
                <a:off x="8163823" y="33676"/>
                <a:ext cx="1309800" cy="13098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5"/>
              <p:cNvSpPr/>
              <p:nvPr/>
            </p:nvSpPr>
            <p:spPr>
              <a:xfrm rot="2699336" flipH="1">
                <a:off x="7493659" y="-538486"/>
                <a:ext cx="1098632" cy="20195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45"/>
            <p:cNvSpPr/>
            <p:nvPr/>
          </p:nvSpPr>
          <p:spPr>
            <a:xfrm rot="2700000">
              <a:off x="7588783" y="-172000"/>
              <a:ext cx="770464" cy="127703"/>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46"/>
          <p:cNvSpPr/>
          <p:nvPr/>
        </p:nvSpPr>
        <p:spPr>
          <a:xfrm rot="10800000">
            <a:off x="4714200" y="-2084"/>
            <a:ext cx="4429800" cy="4367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6"/>
          <p:cNvSpPr/>
          <p:nvPr/>
        </p:nvSpPr>
        <p:spPr>
          <a:xfrm rot="-8100000" flipH="1">
            <a:off x="7675121" y="3729952"/>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6"/>
          <p:cNvSpPr/>
          <p:nvPr/>
        </p:nvSpPr>
        <p:spPr>
          <a:xfrm rot="-8100410" flipH="1">
            <a:off x="4984509" y="1546455"/>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6"/>
          <p:cNvSpPr/>
          <p:nvPr/>
        </p:nvSpPr>
        <p:spPr>
          <a:xfrm rot="-8100410" flipH="1">
            <a:off x="7200339" y="2135756"/>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6"/>
          <p:cNvSpPr/>
          <p:nvPr/>
        </p:nvSpPr>
        <p:spPr>
          <a:xfrm rot="-8100410" flipH="1">
            <a:off x="7200341" y="3051389"/>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6"/>
          <p:cNvSpPr/>
          <p:nvPr/>
        </p:nvSpPr>
        <p:spPr>
          <a:xfrm rot="-8100410" flipH="1">
            <a:off x="5127485" y="821159"/>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6"/>
          <p:cNvSpPr/>
          <p:nvPr/>
        </p:nvSpPr>
        <p:spPr>
          <a:xfrm rot="10800000" flipH="1">
            <a:off x="4643689" y="736759"/>
            <a:ext cx="1596600" cy="15966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rot="-8100000" flipH="1">
            <a:off x="6246084" y="805971"/>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6"/>
          <p:cNvSpPr txBox="1">
            <a:spLocks noGrp="1"/>
          </p:cNvSpPr>
          <p:nvPr>
            <p:ph type="title"/>
          </p:nvPr>
        </p:nvSpPr>
        <p:spPr>
          <a:xfrm>
            <a:off x="720000" y="865625"/>
            <a:ext cx="3519600" cy="22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837" name="Google Shape;837;p46"/>
          <p:cNvSpPr txBox="1">
            <a:spLocks noGrp="1"/>
          </p:cNvSpPr>
          <p:nvPr>
            <p:ph type="subTitle" idx="1"/>
          </p:nvPr>
        </p:nvSpPr>
        <p:spPr>
          <a:xfrm>
            <a:off x="720000" y="3259975"/>
            <a:ext cx="3519600" cy="86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838" name="Google Shape;838;p46"/>
          <p:cNvPicPr preferRelativeResize="0">
            <a:picLocks noGrp="1"/>
          </p:cNvPicPr>
          <p:nvPr>
            <p:ph type="pic" idx="2"/>
          </p:nvPr>
        </p:nvPicPr>
        <p:blipFill rotWithShape="1">
          <a:blip r:embed="rId3">
            <a:alphaModFix/>
          </a:blip>
          <a:srcRect l="16666" r="16666"/>
          <a:stretch/>
        </p:blipFill>
        <p:spPr>
          <a:xfrm>
            <a:off x="5397500" y="1055100"/>
            <a:ext cx="3033300" cy="3033300"/>
          </a:xfrm>
          <a:prstGeom prst="ellipse">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pic>
        <p:nvPicPr>
          <p:cNvPr id="843" name="Google Shape;843;p47" title="Chart">
            <a:hlinkClick r:id="rId3"/>
          </p:cNvPr>
          <p:cNvPicPr preferRelativeResize="0"/>
          <p:nvPr/>
        </p:nvPicPr>
        <p:blipFill>
          <a:blip r:embed="rId4">
            <a:alphaModFix/>
          </a:blip>
          <a:stretch>
            <a:fillRect/>
          </a:stretch>
        </p:blipFill>
        <p:spPr>
          <a:xfrm>
            <a:off x="3366837" y="1191535"/>
            <a:ext cx="4775175" cy="2952657"/>
          </a:xfrm>
          <a:prstGeom prst="rect">
            <a:avLst/>
          </a:prstGeom>
          <a:noFill/>
          <a:ln>
            <a:noFill/>
          </a:ln>
        </p:spPr>
      </p:pic>
      <p:sp>
        <p:nvSpPr>
          <p:cNvPr id="844" name="Google Shape;844;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Statistics</a:t>
            </a:r>
            <a:endParaRPr/>
          </a:p>
        </p:txBody>
      </p:sp>
      <p:sp>
        <p:nvSpPr>
          <p:cNvPr id="845" name="Google Shape;845;p47"/>
          <p:cNvSpPr txBox="1"/>
          <p:nvPr/>
        </p:nvSpPr>
        <p:spPr>
          <a:xfrm>
            <a:off x="720000" y="4275175"/>
            <a:ext cx="7704000" cy="31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a:solidFill>
                  <a:schemeClr val="dk1"/>
                </a:solidFill>
                <a:latin typeface="Manrope"/>
                <a:ea typeface="Manrope"/>
                <a:cs typeface="Manrope"/>
                <a:sym typeface="Manrope"/>
              </a:rPr>
              <a:t>Follow the link in the graph to modify its data and then paste the new one here. </a:t>
            </a:r>
            <a:r>
              <a:rPr lang="en" sz="1100" b="1" u="sng">
                <a:solidFill>
                  <a:schemeClr val="dk1"/>
                </a:solidFill>
                <a:latin typeface="Manrope"/>
                <a:ea typeface="Manrope"/>
                <a:cs typeface="Manrope"/>
                <a:sym typeface="Manrope"/>
                <a:hlinkClick r:id="rId5">
                  <a:extLst>
                    <a:ext uri="{A12FA001-AC4F-418D-AE19-62706E023703}">
                      <ahyp:hlinkClr xmlns:ahyp="http://schemas.microsoft.com/office/drawing/2018/hyperlinkcolor" val="tx"/>
                    </a:ext>
                  </a:extLst>
                </a:hlinkClick>
              </a:rPr>
              <a:t>For more info, click here</a:t>
            </a:r>
            <a:endParaRPr sz="1100" b="1" u="sng">
              <a:solidFill>
                <a:schemeClr val="dk1"/>
              </a:solidFill>
              <a:latin typeface="Manrope"/>
              <a:ea typeface="Manrope"/>
              <a:cs typeface="Manrope"/>
              <a:sym typeface="Manrope"/>
            </a:endParaRPr>
          </a:p>
        </p:txBody>
      </p:sp>
      <p:sp>
        <p:nvSpPr>
          <p:cNvPr id="846" name="Google Shape;846;p47"/>
          <p:cNvSpPr txBox="1">
            <a:spLocks noGrp="1"/>
          </p:cNvSpPr>
          <p:nvPr>
            <p:ph type="title" idx="4294967295"/>
          </p:nvPr>
        </p:nvSpPr>
        <p:spPr>
          <a:xfrm>
            <a:off x="1321950" y="1548000"/>
            <a:ext cx="1673100" cy="4299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000" b="1">
                <a:latin typeface="Archivo"/>
                <a:ea typeface="Archivo"/>
                <a:cs typeface="Archivo"/>
                <a:sym typeface="Archivo"/>
              </a:rPr>
              <a:t>Venus</a:t>
            </a:r>
            <a:endParaRPr sz="2000" b="1">
              <a:latin typeface="Archivo"/>
              <a:ea typeface="Archivo"/>
              <a:cs typeface="Archivo"/>
              <a:sym typeface="Archivo"/>
            </a:endParaRPr>
          </a:p>
        </p:txBody>
      </p:sp>
      <p:sp>
        <p:nvSpPr>
          <p:cNvPr id="847" name="Google Shape;847;p47"/>
          <p:cNvSpPr txBox="1">
            <a:spLocks noGrp="1"/>
          </p:cNvSpPr>
          <p:nvPr>
            <p:ph type="subTitle" idx="4294967295"/>
          </p:nvPr>
        </p:nvSpPr>
        <p:spPr>
          <a:xfrm>
            <a:off x="1321950" y="1977900"/>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Venus has a beautiful name</a:t>
            </a:r>
            <a:endParaRPr/>
          </a:p>
        </p:txBody>
      </p:sp>
      <p:sp>
        <p:nvSpPr>
          <p:cNvPr id="848" name="Google Shape;848;p47"/>
          <p:cNvSpPr txBox="1">
            <a:spLocks noGrp="1"/>
          </p:cNvSpPr>
          <p:nvPr>
            <p:ph type="title" idx="4294967295"/>
          </p:nvPr>
        </p:nvSpPr>
        <p:spPr>
          <a:xfrm>
            <a:off x="1321941" y="2835850"/>
            <a:ext cx="1673100" cy="4299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000" b="1">
                <a:latin typeface="Archivo"/>
                <a:ea typeface="Archivo"/>
                <a:cs typeface="Archivo"/>
                <a:sym typeface="Archivo"/>
              </a:rPr>
              <a:t>Mercury</a:t>
            </a:r>
            <a:endParaRPr sz="2000" b="1">
              <a:latin typeface="Archivo"/>
              <a:ea typeface="Archivo"/>
              <a:cs typeface="Archivo"/>
              <a:sym typeface="Archivo"/>
            </a:endParaRPr>
          </a:p>
        </p:txBody>
      </p:sp>
      <p:sp>
        <p:nvSpPr>
          <p:cNvPr id="849" name="Google Shape;849;p47"/>
          <p:cNvSpPr txBox="1">
            <a:spLocks noGrp="1"/>
          </p:cNvSpPr>
          <p:nvPr>
            <p:ph type="subTitle" idx="4294967295"/>
          </p:nvPr>
        </p:nvSpPr>
        <p:spPr>
          <a:xfrm>
            <a:off x="1321940" y="3265738"/>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Mercury is the smallest planet</a:t>
            </a:r>
            <a:endParaRPr/>
          </a:p>
        </p:txBody>
      </p:sp>
      <p:sp>
        <p:nvSpPr>
          <p:cNvPr id="850" name="Google Shape;850;p47"/>
          <p:cNvSpPr/>
          <p:nvPr/>
        </p:nvSpPr>
        <p:spPr>
          <a:xfrm>
            <a:off x="840767" y="1637847"/>
            <a:ext cx="345900" cy="250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7"/>
          <p:cNvSpPr/>
          <p:nvPr/>
        </p:nvSpPr>
        <p:spPr>
          <a:xfrm>
            <a:off x="840767" y="2956509"/>
            <a:ext cx="345900" cy="2502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grpSp>
        <p:nvGrpSpPr>
          <p:cNvPr id="857" name="Google Shape;857;p48"/>
          <p:cNvGrpSpPr/>
          <p:nvPr/>
        </p:nvGrpSpPr>
        <p:grpSpPr>
          <a:xfrm>
            <a:off x="2669057" y="1798891"/>
            <a:ext cx="3799185" cy="2023964"/>
            <a:chOff x="233350" y="949250"/>
            <a:chExt cx="7137300" cy="3802300"/>
          </a:xfrm>
        </p:grpSpPr>
        <p:sp>
          <p:nvSpPr>
            <p:cNvPr id="858" name="Google Shape;858;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 name="Google Shape;909;p48"/>
          <p:cNvSpPr txBox="1"/>
          <p:nvPr/>
        </p:nvSpPr>
        <p:spPr>
          <a:xfrm>
            <a:off x="6504432" y="2079343"/>
            <a:ext cx="1919100" cy="646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Manrope"/>
                <a:ea typeface="Manrope"/>
                <a:cs typeface="Manrope"/>
                <a:sym typeface="Manrope"/>
              </a:rPr>
              <a:t>Neptune is very far from the Sun</a:t>
            </a:r>
            <a:endParaRPr>
              <a:solidFill>
                <a:schemeClr val="dk1"/>
              </a:solidFill>
              <a:latin typeface="Manrope"/>
              <a:ea typeface="Manrope"/>
              <a:cs typeface="Manrope"/>
              <a:sym typeface="Manrope"/>
            </a:endParaRPr>
          </a:p>
        </p:txBody>
      </p:sp>
      <p:sp>
        <p:nvSpPr>
          <p:cNvPr id="910" name="Google Shape;910;p48"/>
          <p:cNvSpPr txBox="1"/>
          <p:nvPr/>
        </p:nvSpPr>
        <p:spPr>
          <a:xfrm>
            <a:off x="6504432" y="1659250"/>
            <a:ext cx="1919100" cy="4728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000" b="1">
                <a:solidFill>
                  <a:schemeClr val="dk1"/>
                </a:solidFill>
                <a:latin typeface="Archivo"/>
                <a:ea typeface="Archivo"/>
                <a:cs typeface="Archivo"/>
                <a:sym typeface="Archivo"/>
              </a:rPr>
              <a:t>Europe</a:t>
            </a:r>
            <a:endParaRPr sz="2000" b="1">
              <a:solidFill>
                <a:schemeClr val="dk1"/>
              </a:solidFill>
              <a:latin typeface="Archivo"/>
              <a:ea typeface="Archivo"/>
              <a:cs typeface="Archivo"/>
              <a:sym typeface="Archivo"/>
            </a:endParaRPr>
          </a:p>
        </p:txBody>
      </p:sp>
      <p:sp>
        <p:nvSpPr>
          <p:cNvPr id="911" name="Google Shape;911;p48"/>
          <p:cNvSpPr txBox="1"/>
          <p:nvPr/>
        </p:nvSpPr>
        <p:spPr>
          <a:xfrm>
            <a:off x="6504432" y="3544298"/>
            <a:ext cx="1919100" cy="646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Manrope"/>
                <a:ea typeface="Manrope"/>
                <a:cs typeface="Manrope"/>
                <a:sym typeface="Manrope"/>
              </a:rPr>
              <a:t>Earth is the third planet from the Sun</a:t>
            </a:r>
            <a:endParaRPr>
              <a:solidFill>
                <a:schemeClr val="dk1"/>
              </a:solidFill>
              <a:latin typeface="Manrope"/>
              <a:ea typeface="Manrope"/>
              <a:cs typeface="Manrope"/>
              <a:sym typeface="Manrope"/>
            </a:endParaRPr>
          </a:p>
        </p:txBody>
      </p:sp>
      <p:sp>
        <p:nvSpPr>
          <p:cNvPr id="912" name="Google Shape;912;p48"/>
          <p:cNvSpPr txBox="1"/>
          <p:nvPr/>
        </p:nvSpPr>
        <p:spPr>
          <a:xfrm>
            <a:off x="6504432" y="3124705"/>
            <a:ext cx="1919100" cy="4728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000" b="1">
                <a:solidFill>
                  <a:schemeClr val="dk1"/>
                </a:solidFill>
                <a:latin typeface="Archivo"/>
                <a:ea typeface="Archivo"/>
                <a:cs typeface="Archivo"/>
                <a:sym typeface="Archivo"/>
              </a:rPr>
              <a:t>Asia</a:t>
            </a:r>
            <a:endParaRPr sz="2000" b="1">
              <a:solidFill>
                <a:schemeClr val="dk1"/>
              </a:solidFill>
              <a:latin typeface="Archivo"/>
              <a:ea typeface="Archivo"/>
              <a:cs typeface="Archivo"/>
              <a:sym typeface="Archivo"/>
            </a:endParaRPr>
          </a:p>
        </p:txBody>
      </p:sp>
      <p:sp>
        <p:nvSpPr>
          <p:cNvPr id="913" name="Google Shape;913;p48"/>
          <p:cNvSpPr txBox="1"/>
          <p:nvPr/>
        </p:nvSpPr>
        <p:spPr>
          <a:xfrm>
            <a:off x="720143" y="3544298"/>
            <a:ext cx="1919700" cy="646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anrope"/>
                <a:ea typeface="Manrope"/>
                <a:cs typeface="Manrope"/>
                <a:sym typeface="Manrope"/>
              </a:rPr>
              <a:t>Venus is the second planet from the Sun</a:t>
            </a:r>
            <a:endParaRPr>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endParaRPr>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endParaRPr>
              <a:solidFill>
                <a:schemeClr val="dk1"/>
              </a:solidFill>
              <a:latin typeface="Manrope"/>
              <a:ea typeface="Manrope"/>
              <a:cs typeface="Manrope"/>
              <a:sym typeface="Manrope"/>
            </a:endParaRPr>
          </a:p>
        </p:txBody>
      </p:sp>
      <p:sp>
        <p:nvSpPr>
          <p:cNvPr id="914" name="Google Shape;914;p48"/>
          <p:cNvSpPr txBox="1"/>
          <p:nvPr/>
        </p:nvSpPr>
        <p:spPr>
          <a:xfrm>
            <a:off x="720143" y="3124706"/>
            <a:ext cx="1919100" cy="472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000" b="1">
                <a:solidFill>
                  <a:schemeClr val="dk1"/>
                </a:solidFill>
                <a:latin typeface="Archivo"/>
                <a:ea typeface="Archivo"/>
                <a:cs typeface="Archivo"/>
                <a:sym typeface="Archivo"/>
              </a:rPr>
              <a:t>LATAM</a:t>
            </a:r>
            <a:endParaRPr sz="2000" b="1">
              <a:solidFill>
                <a:schemeClr val="dk1"/>
              </a:solidFill>
              <a:latin typeface="Archivo"/>
              <a:ea typeface="Archivo"/>
              <a:cs typeface="Archivo"/>
              <a:sym typeface="Archivo"/>
            </a:endParaRPr>
          </a:p>
        </p:txBody>
      </p:sp>
      <p:sp>
        <p:nvSpPr>
          <p:cNvPr id="915" name="Google Shape;915;p48"/>
          <p:cNvSpPr txBox="1"/>
          <p:nvPr/>
        </p:nvSpPr>
        <p:spPr>
          <a:xfrm>
            <a:off x="720143" y="2079343"/>
            <a:ext cx="1919700" cy="646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anrope"/>
                <a:ea typeface="Manrope"/>
                <a:cs typeface="Manrope"/>
                <a:sym typeface="Manrope"/>
              </a:rPr>
              <a:t>Mars is actually a cold place</a:t>
            </a:r>
            <a:endParaRPr>
              <a:solidFill>
                <a:schemeClr val="dk1"/>
              </a:solidFill>
              <a:latin typeface="Manrope"/>
              <a:ea typeface="Manrope"/>
              <a:cs typeface="Manrope"/>
              <a:sym typeface="Manrope"/>
            </a:endParaRPr>
          </a:p>
        </p:txBody>
      </p:sp>
      <p:sp>
        <p:nvSpPr>
          <p:cNvPr id="916" name="Google Shape;916;p48"/>
          <p:cNvSpPr txBox="1"/>
          <p:nvPr/>
        </p:nvSpPr>
        <p:spPr>
          <a:xfrm flipH="1">
            <a:off x="720143" y="1659250"/>
            <a:ext cx="1919100" cy="472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000" b="1">
                <a:solidFill>
                  <a:schemeClr val="dk1"/>
                </a:solidFill>
                <a:latin typeface="Archivo"/>
                <a:ea typeface="Archivo"/>
                <a:cs typeface="Archivo"/>
                <a:sym typeface="Archivo"/>
              </a:rPr>
              <a:t>USA</a:t>
            </a:r>
            <a:endParaRPr sz="2000" b="1">
              <a:solidFill>
                <a:schemeClr val="dk1"/>
              </a:solidFill>
              <a:latin typeface="Archivo"/>
              <a:ea typeface="Archivo"/>
              <a:cs typeface="Archivo"/>
              <a:sym typeface="Archivo"/>
            </a:endParaRPr>
          </a:p>
        </p:txBody>
      </p:sp>
      <p:cxnSp>
        <p:nvCxnSpPr>
          <p:cNvPr id="917" name="Google Shape;917;p48"/>
          <p:cNvCxnSpPr>
            <a:stCxn id="916" idx="1"/>
            <a:endCxn id="918" idx="2"/>
          </p:cNvCxnSpPr>
          <p:nvPr/>
        </p:nvCxnSpPr>
        <p:spPr>
          <a:xfrm>
            <a:off x="2639243" y="1895650"/>
            <a:ext cx="534600" cy="344400"/>
          </a:xfrm>
          <a:prstGeom prst="bentConnector3">
            <a:avLst>
              <a:gd name="adj1" fmla="val 49997"/>
            </a:avLst>
          </a:prstGeom>
          <a:noFill/>
          <a:ln w="9525" cap="flat" cmpd="sng">
            <a:solidFill>
              <a:schemeClr val="lt2"/>
            </a:solidFill>
            <a:prstDash val="lgDash"/>
            <a:round/>
            <a:headEnd type="none" w="med" len="med"/>
            <a:tailEnd type="none" w="med" len="med"/>
          </a:ln>
        </p:spPr>
      </p:cxnSp>
      <p:cxnSp>
        <p:nvCxnSpPr>
          <p:cNvPr id="919" name="Google Shape;919;p48"/>
          <p:cNvCxnSpPr>
            <a:stCxn id="910" idx="1"/>
            <a:endCxn id="920" idx="6"/>
          </p:cNvCxnSpPr>
          <p:nvPr/>
        </p:nvCxnSpPr>
        <p:spPr>
          <a:xfrm flipH="1">
            <a:off x="4360632" y="1895650"/>
            <a:ext cx="2143800" cy="404100"/>
          </a:xfrm>
          <a:prstGeom prst="bentConnector3">
            <a:avLst>
              <a:gd name="adj1" fmla="val 50002"/>
            </a:avLst>
          </a:prstGeom>
          <a:noFill/>
          <a:ln w="9525" cap="flat" cmpd="sng">
            <a:solidFill>
              <a:schemeClr val="lt2"/>
            </a:solidFill>
            <a:prstDash val="lgDash"/>
            <a:round/>
            <a:headEnd type="none" w="med" len="med"/>
            <a:tailEnd type="none" w="med" len="med"/>
          </a:ln>
        </p:spPr>
      </p:cxnSp>
      <p:cxnSp>
        <p:nvCxnSpPr>
          <p:cNvPr id="921" name="Google Shape;921;p48"/>
          <p:cNvCxnSpPr>
            <a:stCxn id="912" idx="1"/>
            <a:endCxn id="922" idx="6"/>
          </p:cNvCxnSpPr>
          <p:nvPr/>
        </p:nvCxnSpPr>
        <p:spPr>
          <a:xfrm rot="10800000">
            <a:off x="5548032" y="2454205"/>
            <a:ext cx="956400" cy="906900"/>
          </a:xfrm>
          <a:prstGeom prst="bentConnector3">
            <a:avLst>
              <a:gd name="adj1" fmla="val 49997"/>
            </a:avLst>
          </a:prstGeom>
          <a:noFill/>
          <a:ln w="9525" cap="flat" cmpd="sng">
            <a:solidFill>
              <a:schemeClr val="lt2"/>
            </a:solidFill>
            <a:prstDash val="lgDash"/>
            <a:round/>
            <a:headEnd type="none" w="med" len="med"/>
            <a:tailEnd type="none" w="med" len="med"/>
          </a:ln>
        </p:spPr>
      </p:cxnSp>
      <p:sp>
        <p:nvSpPr>
          <p:cNvPr id="918" name="Google Shape;918;p48"/>
          <p:cNvSpPr/>
          <p:nvPr/>
        </p:nvSpPr>
        <p:spPr>
          <a:xfrm>
            <a:off x="3173812" y="2180300"/>
            <a:ext cx="119400" cy="119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8"/>
          <p:cNvSpPr/>
          <p:nvPr/>
        </p:nvSpPr>
        <p:spPr>
          <a:xfrm>
            <a:off x="3515737" y="2817375"/>
            <a:ext cx="119400" cy="119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8"/>
          <p:cNvSpPr/>
          <p:nvPr/>
        </p:nvSpPr>
        <p:spPr>
          <a:xfrm>
            <a:off x="4241137" y="2239925"/>
            <a:ext cx="119400" cy="119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8"/>
          <p:cNvSpPr/>
          <p:nvPr/>
        </p:nvSpPr>
        <p:spPr>
          <a:xfrm>
            <a:off x="5428687" y="2394600"/>
            <a:ext cx="119400" cy="119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 name="Google Shape;924;p48"/>
          <p:cNvCxnSpPr>
            <a:stCxn id="914" idx="3"/>
            <a:endCxn id="923" idx="2"/>
          </p:cNvCxnSpPr>
          <p:nvPr/>
        </p:nvCxnSpPr>
        <p:spPr>
          <a:xfrm rot="10800000" flipH="1">
            <a:off x="2639243" y="2877206"/>
            <a:ext cx="876600" cy="483900"/>
          </a:xfrm>
          <a:prstGeom prst="bentConnector3">
            <a:avLst>
              <a:gd name="adj1" fmla="val 49994"/>
            </a:avLst>
          </a:prstGeom>
          <a:noFill/>
          <a:ln w="9525" cap="flat" cmpd="sng">
            <a:solidFill>
              <a:schemeClr val="lt2"/>
            </a:solidFill>
            <a:prstDash val="lgDash"/>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49"/>
          <p:cNvSpPr/>
          <p:nvPr/>
        </p:nvSpPr>
        <p:spPr>
          <a:xfrm rot="-2700000">
            <a:off x="7653984" y="1739087"/>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49"/>
          <p:cNvGrpSpPr/>
          <p:nvPr/>
        </p:nvGrpSpPr>
        <p:grpSpPr>
          <a:xfrm>
            <a:off x="4262784" y="-94101"/>
            <a:ext cx="5490816" cy="5475238"/>
            <a:chOff x="4262784" y="-94101"/>
            <a:chExt cx="5490816" cy="5475238"/>
          </a:xfrm>
        </p:grpSpPr>
        <p:sp>
          <p:nvSpPr>
            <p:cNvPr id="931" name="Google Shape;931;p49"/>
            <p:cNvSpPr/>
            <p:nvPr/>
          </p:nvSpPr>
          <p:spPr>
            <a:xfrm flipH="1">
              <a:off x="4589100" y="-94101"/>
              <a:ext cx="5164500" cy="51435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9"/>
            <p:cNvSpPr/>
            <p:nvPr/>
          </p:nvSpPr>
          <p:spPr>
            <a:xfrm rot="-2699590">
              <a:off x="7795135" y="769228"/>
              <a:ext cx="1780000" cy="477721"/>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9"/>
            <p:cNvSpPr/>
            <p:nvPr/>
          </p:nvSpPr>
          <p:spPr>
            <a:xfrm>
              <a:off x="5177089" y="2617224"/>
              <a:ext cx="1596600" cy="15966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9"/>
            <p:cNvSpPr/>
            <p:nvPr/>
          </p:nvSpPr>
          <p:spPr>
            <a:xfrm rot="-2700000">
              <a:off x="5882759" y="4798887"/>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9"/>
            <p:cNvSpPr/>
            <p:nvPr/>
          </p:nvSpPr>
          <p:spPr>
            <a:xfrm rot="-2699590">
              <a:off x="4117684" y="4473046"/>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 name="Google Shape;936;p49"/>
          <p:cNvSpPr txBox="1">
            <a:spLocks noGrp="1"/>
          </p:cNvSpPr>
          <p:nvPr>
            <p:ph type="title"/>
          </p:nvPr>
        </p:nvSpPr>
        <p:spPr>
          <a:xfrm>
            <a:off x="720000" y="1476950"/>
            <a:ext cx="3045900" cy="70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937" name="Google Shape;937;p49"/>
          <p:cNvSpPr txBox="1">
            <a:spLocks noGrp="1"/>
          </p:cNvSpPr>
          <p:nvPr>
            <p:ph type="subTitle" idx="1"/>
          </p:nvPr>
        </p:nvSpPr>
        <p:spPr>
          <a:xfrm>
            <a:off x="720000" y="2183225"/>
            <a:ext cx="3045900" cy="12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mockups with your own work. Just right-click on any of them and select “Replace image”</a:t>
            </a:r>
            <a:endParaRPr/>
          </a:p>
        </p:txBody>
      </p:sp>
      <p:grpSp>
        <p:nvGrpSpPr>
          <p:cNvPr id="938" name="Google Shape;938;p49"/>
          <p:cNvGrpSpPr/>
          <p:nvPr/>
        </p:nvGrpSpPr>
        <p:grpSpPr>
          <a:xfrm>
            <a:off x="5151205" y="1323607"/>
            <a:ext cx="3432984" cy="2496295"/>
            <a:chOff x="331763" y="414153"/>
            <a:chExt cx="6903246" cy="5019697"/>
          </a:xfrm>
        </p:grpSpPr>
        <p:sp>
          <p:nvSpPr>
            <p:cNvPr id="939" name="Google Shape;939;p49"/>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9"/>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9"/>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9"/>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43" name="Google Shape;943;p49"/>
          <p:cNvPicPr preferRelativeResize="0"/>
          <p:nvPr/>
        </p:nvPicPr>
        <p:blipFill rotWithShape="1">
          <a:blip r:embed="rId3">
            <a:alphaModFix/>
          </a:blip>
          <a:srcRect l="3891" r="3882"/>
          <a:stretch/>
        </p:blipFill>
        <p:spPr>
          <a:xfrm>
            <a:off x="5243103" y="1415833"/>
            <a:ext cx="3249110" cy="1981718"/>
          </a:xfrm>
          <a:prstGeom prst="rect">
            <a:avLst/>
          </a:prstGeom>
          <a:noFill/>
          <a:ln>
            <a:noFill/>
          </a:ln>
        </p:spPr>
      </p:pic>
      <p:sp>
        <p:nvSpPr>
          <p:cNvPr id="944" name="Google Shape;944;p49"/>
          <p:cNvSpPr/>
          <p:nvPr/>
        </p:nvSpPr>
        <p:spPr>
          <a:xfrm>
            <a:off x="4671285" y="1927043"/>
            <a:ext cx="1101924" cy="2102546"/>
          </a:xfrm>
          <a:custGeom>
            <a:avLst/>
            <a:gdLst/>
            <a:ahLst/>
            <a:cxnLst/>
            <a:rect l="l" t="t" r="r" b="b"/>
            <a:pathLst>
              <a:path w="84552" h="161331" extrusionOk="0">
                <a:moveTo>
                  <a:pt x="1" y="1"/>
                </a:moveTo>
                <a:lnTo>
                  <a:pt x="1" y="161331"/>
                </a:lnTo>
                <a:lnTo>
                  <a:pt x="84551" y="161331"/>
                </a:lnTo>
                <a:lnTo>
                  <a:pt x="84551" y="1"/>
                </a:lnTo>
                <a:close/>
              </a:path>
            </a:pathLst>
          </a:custGeom>
          <a:solidFill>
            <a:srgbClr val="C2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 name="Google Shape;945;p49"/>
          <p:cNvGrpSpPr/>
          <p:nvPr/>
        </p:nvGrpSpPr>
        <p:grpSpPr>
          <a:xfrm>
            <a:off x="4615119" y="1806239"/>
            <a:ext cx="1214752" cy="2465737"/>
            <a:chOff x="5186401" y="494525"/>
            <a:chExt cx="1834973" cy="3724678"/>
          </a:xfrm>
        </p:grpSpPr>
        <p:sp>
          <p:nvSpPr>
            <p:cNvPr id="946" name="Google Shape;946;p49"/>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9"/>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48" name="Google Shape;948;p49"/>
          <p:cNvPicPr preferRelativeResize="0"/>
          <p:nvPr/>
        </p:nvPicPr>
        <p:blipFill rotWithShape="1">
          <a:blip r:embed="rId4">
            <a:alphaModFix/>
          </a:blip>
          <a:srcRect l="59739" r="10780"/>
          <a:stretch/>
        </p:blipFill>
        <p:spPr>
          <a:xfrm>
            <a:off x="4671290" y="1927046"/>
            <a:ext cx="1101895" cy="21025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9" name="TextBox 8">
            <a:extLst>
              <a:ext uri="{FF2B5EF4-FFF2-40B4-BE49-F238E27FC236}">
                <a16:creationId xmlns:a16="http://schemas.microsoft.com/office/drawing/2014/main" id="{FB660DF6-F6B7-4307-9CFA-DAC610934500}"/>
              </a:ext>
            </a:extLst>
          </p:cNvPr>
          <p:cNvSpPr txBox="1"/>
          <p:nvPr/>
        </p:nvSpPr>
        <p:spPr>
          <a:xfrm>
            <a:off x="487392" y="416214"/>
            <a:ext cx="8087265" cy="4001095"/>
          </a:xfrm>
          <a:prstGeom prst="rect">
            <a:avLst/>
          </a:prstGeom>
          <a:noFill/>
        </p:spPr>
        <p:txBody>
          <a:bodyPr wrap="square">
            <a:spAutoFit/>
          </a:bodyPr>
          <a:lstStyle/>
          <a:p>
            <a:pPr algn="just" fontAlgn="base"/>
            <a:r>
              <a:rPr lang="en-IN" sz="2400" b="1" dirty="0">
                <a:solidFill>
                  <a:schemeClr val="tx1"/>
                </a:solidFill>
                <a:latin typeface="Times New Roman" panose="02020603050405020304" pitchFamily="18" charset="0"/>
                <a:cs typeface="Times New Roman" panose="02020603050405020304" pitchFamily="18" charset="0"/>
              </a:rPr>
              <a:t>Built-in directives in Angular</a:t>
            </a:r>
          </a:p>
          <a:p>
            <a:pPr algn="just" rtl="0" fontAlgn="base">
              <a:lnSpc>
                <a:spcPct val="150000"/>
              </a:lnSpc>
            </a:pPr>
            <a:endParaRPr lang="en-US" sz="1600" dirty="0">
              <a:latin typeface="Times New Roman" panose="02020603050405020304" pitchFamily="18" charset="0"/>
              <a:cs typeface="Times New Roman" panose="02020603050405020304" pitchFamily="18" charset="0"/>
            </a:endParaRPr>
          </a:p>
          <a:p>
            <a:pPr algn="just" rtl="0" fontAlgn="base">
              <a:lnSpc>
                <a:spcPct val="150000"/>
              </a:lnSpc>
            </a:pPr>
            <a:r>
              <a:rPr lang="en-US" sz="1600" dirty="0">
                <a:latin typeface="Times New Roman" panose="02020603050405020304" pitchFamily="18" charset="0"/>
                <a:cs typeface="Times New Roman" panose="02020603050405020304" pitchFamily="18" charset="0"/>
              </a:rPr>
              <a:t>Directives are markers in the Document Object Model(DOM). Directives can be used with any controller or HTML tag which will tell the compiler what exact operation or behavior is expected. There are some directives present that are predefined but if a developer wants he can create new directives (custom-directive).</a:t>
            </a:r>
          </a:p>
          <a:p>
            <a:pPr algn="just" rtl="0" fontAlgn="base">
              <a:lnSpc>
                <a:spcPct val="150000"/>
              </a:lnSpc>
            </a:pPr>
            <a:r>
              <a:rPr lang="en-US" sz="1600" dirty="0">
                <a:latin typeface="Times New Roman" panose="02020603050405020304" pitchFamily="18" charset="0"/>
                <a:cs typeface="Times New Roman" panose="02020603050405020304" pitchFamily="18" charset="0"/>
              </a:rPr>
              <a:t>There are basically 3 types of directives and each type has some built-in directives</a:t>
            </a:r>
          </a:p>
          <a:p>
            <a:pPr algn="just" fontAlgn="base">
              <a:lnSpc>
                <a:spcPct val="150000"/>
              </a:lnSpc>
              <a:buFont typeface="Arial" panose="020B0604020202020204" pitchFamily="34" charset="0"/>
              <a:buChar char="•"/>
            </a:pPr>
            <a:r>
              <a:rPr lang="fr-FR" sz="1600" dirty="0">
                <a:latin typeface="Times New Roman" panose="02020603050405020304" pitchFamily="18" charset="0"/>
                <a:cs typeface="Times New Roman" panose="02020603050405020304" pitchFamily="18" charset="0"/>
              </a:rPr>
              <a:t>1. Component Directives</a:t>
            </a:r>
          </a:p>
          <a:p>
            <a:pPr algn="just" fontAlgn="base">
              <a:lnSpc>
                <a:spcPct val="150000"/>
              </a:lnSpc>
              <a:buFont typeface="Arial" panose="020B0604020202020204" pitchFamily="34" charset="0"/>
              <a:buChar char="•"/>
            </a:pPr>
            <a:r>
              <a:rPr lang="fr-FR" sz="1600" dirty="0">
                <a:latin typeface="Times New Roman" panose="02020603050405020304" pitchFamily="18" charset="0"/>
                <a:cs typeface="Times New Roman" panose="02020603050405020304" pitchFamily="18" charset="0"/>
              </a:rPr>
              <a:t>2. </a:t>
            </a:r>
            <a:r>
              <a:rPr lang="fr-FR" sz="1600" dirty="0" err="1">
                <a:latin typeface="Times New Roman" panose="02020603050405020304" pitchFamily="18" charset="0"/>
                <a:cs typeface="Times New Roman" panose="02020603050405020304" pitchFamily="18" charset="0"/>
              </a:rPr>
              <a:t>Attribute</a:t>
            </a:r>
            <a:r>
              <a:rPr lang="fr-FR" sz="1600" dirty="0">
                <a:latin typeface="Times New Roman" panose="02020603050405020304" pitchFamily="18" charset="0"/>
                <a:cs typeface="Times New Roman" panose="02020603050405020304" pitchFamily="18" charset="0"/>
              </a:rPr>
              <a:t> Directives</a:t>
            </a:r>
          </a:p>
          <a:p>
            <a:pPr algn="just" fontAlgn="base">
              <a:lnSpc>
                <a:spcPct val="150000"/>
              </a:lnSpc>
              <a:buFont typeface="Arial" panose="020B0604020202020204" pitchFamily="34" charset="0"/>
              <a:buChar char="•"/>
            </a:pPr>
            <a:r>
              <a:rPr lang="fr-FR" sz="1600" dirty="0">
                <a:latin typeface="Times New Roman" panose="02020603050405020304" pitchFamily="18" charset="0"/>
                <a:cs typeface="Times New Roman" panose="02020603050405020304" pitchFamily="18" charset="0"/>
              </a:rPr>
              <a:t>3. Structural Directives</a:t>
            </a:r>
          </a:p>
          <a:p>
            <a:pPr algn="l" rtl="0" fontAlgn="base"/>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pic>
        <p:nvPicPr>
          <p:cNvPr id="953" name="Google Shape;953;p50"/>
          <p:cNvPicPr preferRelativeResize="0"/>
          <p:nvPr/>
        </p:nvPicPr>
        <p:blipFill rotWithShape="1">
          <a:blip r:embed="rId3">
            <a:alphaModFix/>
          </a:blip>
          <a:srcRect l="22324" t="5199" r="5122" b="22389"/>
          <a:stretch/>
        </p:blipFill>
        <p:spPr>
          <a:xfrm>
            <a:off x="6248727" y="1694300"/>
            <a:ext cx="1608000" cy="1608000"/>
          </a:xfrm>
          <a:prstGeom prst="ellipse">
            <a:avLst/>
          </a:prstGeom>
          <a:noFill/>
          <a:ln>
            <a:noFill/>
          </a:ln>
        </p:spPr>
      </p:pic>
      <p:pic>
        <p:nvPicPr>
          <p:cNvPr id="954" name="Google Shape;954;p50"/>
          <p:cNvPicPr preferRelativeResize="0"/>
          <p:nvPr/>
        </p:nvPicPr>
        <p:blipFill rotWithShape="1">
          <a:blip r:embed="rId4">
            <a:alphaModFix/>
          </a:blip>
          <a:srcRect l="11285" r="22016"/>
          <a:stretch/>
        </p:blipFill>
        <p:spPr>
          <a:xfrm>
            <a:off x="1335427" y="1694250"/>
            <a:ext cx="1608000" cy="1608000"/>
          </a:xfrm>
          <a:prstGeom prst="ellipse">
            <a:avLst/>
          </a:prstGeom>
          <a:noFill/>
          <a:ln>
            <a:noFill/>
          </a:ln>
        </p:spPr>
      </p:pic>
      <p:sp>
        <p:nvSpPr>
          <p:cNvPr id="955" name="Google Shape;955;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teachers</a:t>
            </a:r>
            <a:endParaRPr/>
          </a:p>
        </p:txBody>
      </p:sp>
      <p:sp>
        <p:nvSpPr>
          <p:cNvPr id="956" name="Google Shape;956;p50"/>
          <p:cNvSpPr txBox="1">
            <a:spLocks noGrp="1"/>
          </p:cNvSpPr>
          <p:nvPr>
            <p:ph type="subTitle" idx="1"/>
          </p:nvPr>
        </p:nvSpPr>
        <p:spPr>
          <a:xfrm>
            <a:off x="5681399" y="3886250"/>
            <a:ext cx="27426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957" name="Google Shape;957;p50"/>
          <p:cNvSpPr txBox="1">
            <a:spLocks noGrp="1"/>
          </p:cNvSpPr>
          <p:nvPr>
            <p:ph type="subTitle" idx="2"/>
          </p:nvPr>
        </p:nvSpPr>
        <p:spPr>
          <a:xfrm>
            <a:off x="720000" y="3886250"/>
            <a:ext cx="27426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958" name="Google Shape;958;p50"/>
          <p:cNvSpPr txBox="1">
            <a:spLocks noGrp="1"/>
          </p:cNvSpPr>
          <p:nvPr>
            <p:ph type="subTitle" idx="3"/>
          </p:nvPr>
        </p:nvSpPr>
        <p:spPr>
          <a:xfrm>
            <a:off x="5681400" y="3456350"/>
            <a:ext cx="27426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 Harris</a:t>
            </a:r>
            <a:endParaRPr/>
          </a:p>
        </p:txBody>
      </p:sp>
      <p:sp>
        <p:nvSpPr>
          <p:cNvPr id="959" name="Google Shape;959;p50"/>
          <p:cNvSpPr txBox="1">
            <a:spLocks noGrp="1"/>
          </p:cNvSpPr>
          <p:nvPr>
            <p:ph type="subTitle" idx="4"/>
          </p:nvPr>
        </p:nvSpPr>
        <p:spPr>
          <a:xfrm>
            <a:off x="720000" y="3456350"/>
            <a:ext cx="27426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grpSp>
        <p:nvGrpSpPr>
          <p:cNvPr id="960" name="Google Shape;960;p50"/>
          <p:cNvGrpSpPr/>
          <p:nvPr/>
        </p:nvGrpSpPr>
        <p:grpSpPr>
          <a:xfrm>
            <a:off x="3917102" y="2442875"/>
            <a:ext cx="1309796" cy="257750"/>
            <a:chOff x="-6337521" y="4362225"/>
            <a:chExt cx="1309796" cy="257750"/>
          </a:xfrm>
        </p:grpSpPr>
        <p:sp>
          <p:nvSpPr>
            <p:cNvPr id="961" name="Google Shape;961;p50"/>
            <p:cNvSpPr/>
            <p:nvPr/>
          </p:nvSpPr>
          <p:spPr>
            <a:xfrm>
              <a:off x="-591797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0"/>
            <p:cNvSpPr/>
            <p:nvPr/>
          </p:nvSpPr>
          <p:spPr>
            <a:xfrm>
              <a:off x="-5713862"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0"/>
            <p:cNvSpPr/>
            <p:nvPr/>
          </p:nvSpPr>
          <p:spPr>
            <a:xfrm>
              <a:off x="-5509750"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a:off x="-5305637"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0"/>
            <p:cNvSpPr/>
            <p:nvPr/>
          </p:nvSpPr>
          <p:spPr>
            <a:xfrm>
              <a:off x="-5101525" y="436222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0"/>
            <p:cNvSpPr/>
            <p:nvPr/>
          </p:nvSpPr>
          <p:spPr>
            <a:xfrm>
              <a:off x="-633752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0"/>
            <p:cNvSpPr/>
            <p:nvPr/>
          </p:nvSpPr>
          <p:spPr>
            <a:xfrm>
              <a:off x="-6133409"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0"/>
            <p:cNvSpPr/>
            <p:nvPr/>
          </p:nvSpPr>
          <p:spPr>
            <a:xfrm>
              <a:off x="-5929296"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a:off x="-5725184"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a:off x="-5521071" y="4546175"/>
              <a:ext cx="73800" cy="73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goals</a:t>
            </a:r>
            <a:endParaRPr/>
          </a:p>
        </p:txBody>
      </p:sp>
      <p:graphicFrame>
        <p:nvGraphicFramePr>
          <p:cNvPr id="976" name="Google Shape;976;p51"/>
          <p:cNvGraphicFramePr/>
          <p:nvPr/>
        </p:nvGraphicFramePr>
        <p:xfrm>
          <a:off x="720000" y="1336175"/>
          <a:ext cx="3000000" cy="3000000"/>
        </p:xfrm>
        <a:graphic>
          <a:graphicData uri="http://schemas.openxmlformats.org/drawingml/2006/table">
            <a:tbl>
              <a:tblPr>
                <a:noFill/>
                <a:tableStyleId>{229CB044-943D-4D56-B862-8B24D6A21379}</a:tableStyleId>
              </a:tblPr>
              <a:tblGrid>
                <a:gridCol w="1769925">
                  <a:extLst>
                    <a:ext uri="{9D8B030D-6E8A-4147-A177-3AD203B41FA5}">
                      <a16:colId xmlns:a16="http://schemas.microsoft.com/office/drawing/2014/main" val="20000"/>
                    </a:ext>
                  </a:extLst>
                </a:gridCol>
                <a:gridCol w="5934075">
                  <a:extLst>
                    <a:ext uri="{9D8B030D-6E8A-4147-A177-3AD203B41FA5}">
                      <a16:colId xmlns:a16="http://schemas.microsoft.com/office/drawing/2014/main" val="20001"/>
                    </a:ext>
                  </a:extLst>
                </a:gridCol>
              </a:tblGrid>
              <a:tr h="464800">
                <a:tc>
                  <a:txBody>
                    <a:bodyPr/>
                    <a:lstStyle/>
                    <a:p>
                      <a:pPr marL="0" lvl="0" indent="0" algn="l" rtl="0">
                        <a:lnSpc>
                          <a:spcPct val="100000"/>
                        </a:lnSpc>
                        <a:spcBef>
                          <a:spcPts val="0"/>
                        </a:spcBef>
                        <a:spcAft>
                          <a:spcPts val="0"/>
                        </a:spcAft>
                        <a:buNone/>
                      </a:pPr>
                      <a:r>
                        <a:rPr lang="en" sz="2000" b="1">
                          <a:solidFill>
                            <a:schemeClr val="lt1"/>
                          </a:solidFill>
                          <a:latin typeface="Archivo"/>
                          <a:ea typeface="Archivo"/>
                          <a:cs typeface="Archivo"/>
                          <a:sym typeface="Archivo"/>
                        </a:rPr>
                        <a:t>Objectives</a:t>
                      </a:r>
                      <a:endParaRPr sz="2000" b="1">
                        <a:solidFill>
                          <a:schemeClr val="lt1"/>
                        </a:solidFill>
                        <a:latin typeface="Archivo"/>
                        <a:ea typeface="Archivo"/>
                        <a:cs typeface="Archivo"/>
                        <a:sym typeface="Archivo"/>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rgbClr val="F8F8F8"/>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l" rtl="0">
                        <a:lnSpc>
                          <a:spcPct val="100000"/>
                        </a:lnSpc>
                        <a:spcBef>
                          <a:spcPts val="0"/>
                        </a:spcBef>
                        <a:spcAft>
                          <a:spcPts val="0"/>
                        </a:spcAft>
                        <a:buNone/>
                      </a:pPr>
                      <a:r>
                        <a:rPr lang="en" sz="2000" b="1">
                          <a:solidFill>
                            <a:schemeClr val="dk1"/>
                          </a:solidFill>
                          <a:latin typeface="Archivo"/>
                          <a:ea typeface="Archivo"/>
                          <a:cs typeface="Archivo"/>
                          <a:sym typeface="Archivo"/>
                        </a:rPr>
                        <a:t>Description</a:t>
                      </a:r>
                      <a:endParaRPr sz="2000" b="1">
                        <a:solidFill>
                          <a:schemeClr val="dk1"/>
                        </a:solidFill>
                        <a:latin typeface="Archivo"/>
                        <a:ea typeface="Archivo"/>
                        <a:cs typeface="Archivo"/>
                        <a:sym typeface="Archivo"/>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rgbClr val="F8F8F8">
                          <a:alpha val="0"/>
                        </a:srgbClr>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464800">
                <a:tc rowSpan="2">
                  <a:txBody>
                    <a:bodyPr/>
                    <a:lstStyle/>
                    <a:p>
                      <a:pPr marL="0" lvl="0" indent="0" algn="l" rtl="0">
                        <a:lnSpc>
                          <a:spcPct val="100000"/>
                        </a:lnSpc>
                        <a:spcBef>
                          <a:spcPts val="0"/>
                        </a:spcBef>
                        <a:spcAft>
                          <a:spcPts val="0"/>
                        </a:spcAft>
                        <a:buNone/>
                      </a:pPr>
                      <a:r>
                        <a:rPr lang="en" sz="1600" b="1">
                          <a:solidFill>
                            <a:schemeClr val="dk1"/>
                          </a:solidFill>
                          <a:latin typeface="Archivo"/>
                          <a:ea typeface="Archivo"/>
                          <a:cs typeface="Archivo"/>
                          <a:sym typeface="Archivo"/>
                        </a:rPr>
                        <a:t>Academic success</a:t>
                      </a:r>
                      <a:endParaRPr sz="1600" b="1">
                        <a:solidFill>
                          <a:schemeClr val="dk1"/>
                        </a:solidFill>
                        <a:latin typeface="Archivo"/>
                        <a:ea typeface="Archivo"/>
                        <a:cs typeface="Archivo"/>
                        <a:sym typeface="Archivo"/>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a:solidFill>
                            <a:schemeClr val="dk1"/>
                          </a:solidFill>
                          <a:latin typeface="Manrope"/>
                          <a:ea typeface="Manrope"/>
                          <a:cs typeface="Manrope"/>
                          <a:sym typeface="Manrope"/>
                        </a:rPr>
                        <a:t>Mercury is the closest planet to the Sun</a:t>
                      </a:r>
                      <a:endParaRPr>
                        <a:solidFill>
                          <a:schemeClr val="dk1"/>
                        </a:solidFill>
                        <a:latin typeface="Manrope"/>
                        <a:ea typeface="Manrope"/>
                        <a:cs typeface="Manrope"/>
                        <a:sym typeface="Manrope"/>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464800">
                <a:tc vMerge="1">
                  <a:txBody>
                    <a:bodyPr/>
                    <a:lstStyle/>
                    <a:p>
                      <a:endParaRPr lang="en-US"/>
                    </a:p>
                  </a:txBody>
                  <a:tcPr/>
                </a:tc>
                <a:tc>
                  <a:txBody>
                    <a:bodyPr/>
                    <a:lstStyle/>
                    <a:p>
                      <a:pPr marL="0" lvl="0" indent="0" algn="l" rtl="0">
                        <a:lnSpc>
                          <a:spcPct val="115000"/>
                        </a:lnSpc>
                        <a:spcBef>
                          <a:spcPts val="0"/>
                        </a:spcBef>
                        <a:spcAft>
                          <a:spcPts val="0"/>
                        </a:spcAft>
                        <a:buNone/>
                      </a:pPr>
                      <a:r>
                        <a:rPr lang="en">
                          <a:solidFill>
                            <a:schemeClr val="dk1"/>
                          </a:solidFill>
                          <a:latin typeface="Manrope"/>
                          <a:ea typeface="Manrope"/>
                          <a:cs typeface="Manrope"/>
                          <a:sym typeface="Manrope"/>
                        </a:rPr>
                        <a:t>Mars is actually a very cold place</a:t>
                      </a:r>
                      <a:endParaRPr>
                        <a:solidFill>
                          <a:schemeClr val="dk1"/>
                        </a:solidFill>
                        <a:latin typeface="Manrope"/>
                        <a:ea typeface="Manrope"/>
                        <a:cs typeface="Manrope"/>
                        <a:sym typeface="Manrope"/>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293525">
                <a:tc rowSpan="2">
                  <a:txBody>
                    <a:bodyPr/>
                    <a:lstStyle/>
                    <a:p>
                      <a:pPr marL="0" lvl="0" indent="0" algn="l" rtl="0">
                        <a:lnSpc>
                          <a:spcPct val="100000"/>
                        </a:lnSpc>
                        <a:spcBef>
                          <a:spcPts val="0"/>
                        </a:spcBef>
                        <a:spcAft>
                          <a:spcPts val="0"/>
                        </a:spcAft>
                        <a:buNone/>
                      </a:pPr>
                      <a:r>
                        <a:rPr lang="en" sz="1600" b="1">
                          <a:solidFill>
                            <a:schemeClr val="dk1"/>
                          </a:solidFill>
                          <a:latin typeface="Archivo"/>
                          <a:ea typeface="Archivo"/>
                          <a:cs typeface="Archivo"/>
                          <a:sym typeface="Archivo"/>
                        </a:rPr>
                        <a:t>Community</a:t>
                      </a:r>
                      <a:endParaRPr sz="1600" b="1">
                        <a:solidFill>
                          <a:schemeClr val="dk1"/>
                        </a:solidFill>
                        <a:latin typeface="Archivo"/>
                        <a:ea typeface="Archivo"/>
                        <a:cs typeface="Archivo"/>
                        <a:sym typeface="Archivo"/>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a:solidFill>
                            <a:schemeClr val="dk1"/>
                          </a:solidFill>
                          <a:latin typeface="Manrope"/>
                          <a:ea typeface="Manrope"/>
                          <a:cs typeface="Manrope"/>
                          <a:sym typeface="Manrope"/>
                        </a:rPr>
                        <a:t>Venus is the second planet from the Sun</a:t>
                      </a:r>
                      <a:endParaRPr>
                        <a:solidFill>
                          <a:schemeClr val="dk1"/>
                        </a:solidFill>
                        <a:latin typeface="Manrope"/>
                        <a:ea typeface="Manrope"/>
                        <a:cs typeface="Manrope"/>
                        <a:sym typeface="Manrope"/>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464800">
                <a:tc vMerge="1">
                  <a:txBody>
                    <a:bodyPr/>
                    <a:lstStyle/>
                    <a:p>
                      <a:endParaRPr lang="en-US"/>
                    </a:p>
                  </a:txBody>
                  <a:tcPr/>
                </a:tc>
                <a:tc>
                  <a:txBody>
                    <a:bodyPr/>
                    <a:lstStyle/>
                    <a:p>
                      <a:pPr marL="0" lvl="0" indent="0" algn="l" rtl="0">
                        <a:lnSpc>
                          <a:spcPct val="115000"/>
                        </a:lnSpc>
                        <a:spcBef>
                          <a:spcPts val="0"/>
                        </a:spcBef>
                        <a:spcAft>
                          <a:spcPts val="0"/>
                        </a:spcAft>
                        <a:buNone/>
                      </a:pPr>
                      <a:r>
                        <a:rPr lang="en">
                          <a:solidFill>
                            <a:schemeClr val="dk1"/>
                          </a:solidFill>
                          <a:latin typeface="Manrope"/>
                          <a:ea typeface="Manrope"/>
                          <a:cs typeface="Manrope"/>
                          <a:sym typeface="Manrope"/>
                        </a:rPr>
                        <a:t>Jupiter is the biggest planet of them all</a:t>
                      </a:r>
                      <a:endParaRPr>
                        <a:solidFill>
                          <a:schemeClr val="dk1"/>
                        </a:solidFill>
                        <a:latin typeface="Manrope"/>
                        <a:ea typeface="Manrope"/>
                        <a:cs typeface="Manrope"/>
                        <a:sym typeface="Manrope"/>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464800">
                <a:tc rowSpan="2">
                  <a:txBody>
                    <a:bodyPr/>
                    <a:lstStyle/>
                    <a:p>
                      <a:pPr marL="0" lvl="0" indent="0" algn="l" rtl="0">
                        <a:lnSpc>
                          <a:spcPct val="100000"/>
                        </a:lnSpc>
                        <a:spcBef>
                          <a:spcPts val="0"/>
                        </a:spcBef>
                        <a:spcAft>
                          <a:spcPts val="0"/>
                        </a:spcAft>
                        <a:buNone/>
                      </a:pPr>
                      <a:r>
                        <a:rPr lang="en" sz="1600" b="1">
                          <a:solidFill>
                            <a:schemeClr val="dk1"/>
                          </a:solidFill>
                          <a:latin typeface="Archivo"/>
                          <a:ea typeface="Archivo"/>
                          <a:cs typeface="Archivo"/>
                          <a:sym typeface="Archivo"/>
                        </a:rPr>
                        <a:t>Diversity</a:t>
                      </a:r>
                      <a:endParaRPr sz="1600" b="1">
                        <a:solidFill>
                          <a:schemeClr val="dk1"/>
                        </a:solidFill>
                        <a:latin typeface="Archivo"/>
                        <a:ea typeface="Archivo"/>
                        <a:cs typeface="Archivo"/>
                        <a:sym typeface="Archivo"/>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F8F8F8"/>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a:solidFill>
                            <a:schemeClr val="dk1"/>
                          </a:solidFill>
                          <a:latin typeface="Manrope"/>
                          <a:ea typeface="Manrope"/>
                          <a:cs typeface="Manrope"/>
                          <a:sym typeface="Manrope"/>
                        </a:rPr>
                        <a:t>Saturn is composed of hydrogen and helium</a:t>
                      </a:r>
                      <a:endParaRPr>
                        <a:solidFill>
                          <a:schemeClr val="dk1"/>
                        </a:solidFill>
                        <a:latin typeface="Manrope"/>
                        <a:ea typeface="Manrope"/>
                        <a:cs typeface="Manrope"/>
                        <a:sym typeface="Manrope"/>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464800">
                <a:tc vMerge="1">
                  <a:txBody>
                    <a:bodyPr/>
                    <a:lstStyle/>
                    <a:p>
                      <a:endParaRPr lang="en-US"/>
                    </a:p>
                  </a:txBody>
                  <a:tcPr/>
                </a:tc>
                <a:tc>
                  <a:txBody>
                    <a:bodyPr/>
                    <a:lstStyle/>
                    <a:p>
                      <a:pPr marL="0" lvl="0" indent="0" algn="l" rtl="0">
                        <a:lnSpc>
                          <a:spcPct val="115000"/>
                        </a:lnSpc>
                        <a:spcBef>
                          <a:spcPts val="0"/>
                        </a:spcBef>
                        <a:spcAft>
                          <a:spcPts val="0"/>
                        </a:spcAft>
                        <a:buNone/>
                      </a:pPr>
                      <a:r>
                        <a:rPr lang="en">
                          <a:solidFill>
                            <a:schemeClr val="dk1"/>
                          </a:solidFill>
                          <a:latin typeface="Manrope"/>
                          <a:ea typeface="Manrope"/>
                          <a:cs typeface="Manrope"/>
                          <a:sym typeface="Manrope"/>
                        </a:rPr>
                        <a:t>Neptune is the farthest planet from the Sun</a:t>
                      </a:r>
                      <a:endParaRPr>
                        <a:solidFill>
                          <a:schemeClr val="dk1"/>
                        </a:solidFill>
                        <a:latin typeface="Manrope"/>
                        <a:ea typeface="Manrope"/>
                        <a:cs typeface="Manrope"/>
                        <a:sym typeface="Manrope"/>
                      </a:endParaRPr>
                    </a:p>
                  </a:txBody>
                  <a:tcPr marL="91425" marR="91425" marT="91425" marB="91425" anchor="ctr">
                    <a:lnL w="9525" cap="flat" cmpd="sng">
                      <a:solidFill>
                        <a:srgbClr val="F8F8F8"/>
                      </a:solidFill>
                      <a:prstDash val="solid"/>
                      <a:round/>
                      <a:headEnd type="none" w="sm" len="sm"/>
                      <a:tailEnd type="none" w="sm" len="sm"/>
                    </a:lnL>
                    <a:lnR w="9525" cap="flat" cmpd="sng">
                      <a:solidFill>
                        <a:srgbClr val="F8F8F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rgbClr val="F8F8F8">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sp>
        <p:nvSpPr>
          <p:cNvPr id="981" name="Google Shape;981;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Student progress</a:t>
            </a:r>
            <a:endParaRPr/>
          </a:p>
        </p:txBody>
      </p:sp>
      <p:sp>
        <p:nvSpPr>
          <p:cNvPr id="982" name="Google Shape;982;p52"/>
          <p:cNvSpPr/>
          <p:nvPr/>
        </p:nvSpPr>
        <p:spPr>
          <a:xfrm>
            <a:off x="1299351" y="2595400"/>
            <a:ext cx="642300" cy="70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700">
                <a:solidFill>
                  <a:schemeClr val="dk1"/>
                </a:solidFill>
                <a:latin typeface="Archivo Black"/>
                <a:ea typeface="Archivo Black"/>
                <a:cs typeface="Archivo Black"/>
                <a:sym typeface="Archivo Black"/>
              </a:rPr>
              <a:t>1</a:t>
            </a:r>
            <a:endParaRPr sz="3700">
              <a:solidFill>
                <a:schemeClr val="dk1"/>
              </a:solidFill>
              <a:latin typeface="Archivo Black"/>
              <a:ea typeface="Archivo Black"/>
              <a:cs typeface="Archivo Black"/>
              <a:sym typeface="Archivo Black"/>
            </a:endParaRPr>
          </a:p>
        </p:txBody>
      </p:sp>
      <p:sp>
        <p:nvSpPr>
          <p:cNvPr id="983" name="Google Shape;983;p52"/>
          <p:cNvSpPr/>
          <p:nvPr/>
        </p:nvSpPr>
        <p:spPr>
          <a:xfrm>
            <a:off x="7202311" y="2595400"/>
            <a:ext cx="642300" cy="70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700">
                <a:solidFill>
                  <a:schemeClr val="dk1"/>
                </a:solidFill>
                <a:latin typeface="Archivo Black"/>
                <a:ea typeface="Archivo Black"/>
                <a:cs typeface="Archivo Black"/>
                <a:sym typeface="Archivo Black"/>
              </a:rPr>
              <a:t>4</a:t>
            </a:r>
            <a:endParaRPr sz="3700">
              <a:solidFill>
                <a:schemeClr val="dk1"/>
              </a:solidFill>
              <a:latin typeface="Archivo Black"/>
              <a:ea typeface="Archivo Black"/>
              <a:cs typeface="Archivo Black"/>
              <a:sym typeface="Archivo Black"/>
            </a:endParaRPr>
          </a:p>
        </p:txBody>
      </p:sp>
      <p:sp>
        <p:nvSpPr>
          <p:cNvPr id="984" name="Google Shape;984;p52"/>
          <p:cNvSpPr/>
          <p:nvPr/>
        </p:nvSpPr>
        <p:spPr>
          <a:xfrm>
            <a:off x="5234649" y="2595400"/>
            <a:ext cx="642300" cy="70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700">
                <a:solidFill>
                  <a:schemeClr val="dk1"/>
                </a:solidFill>
                <a:latin typeface="Archivo Black"/>
                <a:ea typeface="Archivo Black"/>
                <a:cs typeface="Archivo Black"/>
                <a:sym typeface="Archivo Black"/>
              </a:rPr>
              <a:t>3</a:t>
            </a:r>
            <a:endParaRPr sz="3700">
              <a:solidFill>
                <a:schemeClr val="dk1"/>
              </a:solidFill>
              <a:latin typeface="Archivo Black"/>
              <a:ea typeface="Archivo Black"/>
              <a:cs typeface="Archivo Black"/>
              <a:sym typeface="Archivo Black"/>
            </a:endParaRPr>
          </a:p>
        </p:txBody>
      </p:sp>
      <p:sp>
        <p:nvSpPr>
          <p:cNvPr id="985" name="Google Shape;985;p52"/>
          <p:cNvSpPr/>
          <p:nvPr/>
        </p:nvSpPr>
        <p:spPr>
          <a:xfrm>
            <a:off x="3266977" y="2595400"/>
            <a:ext cx="642300" cy="70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700">
                <a:solidFill>
                  <a:schemeClr val="dk1"/>
                </a:solidFill>
                <a:latin typeface="Archivo Black"/>
                <a:ea typeface="Archivo Black"/>
                <a:cs typeface="Archivo Black"/>
                <a:sym typeface="Archivo Black"/>
              </a:rPr>
              <a:t>2</a:t>
            </a:r>
            <a:endParaRPr sz="3700">
              <a:solidFill>
                <a:schemeClr val="dk1"/>
              </a:solidFill>
              <a:latin typeface="Archivo Black"/>
              <a:ea typeface="Archivo Black"/>
              <a:cs typeface="Archivo Black"/>
              <a:sym typeface="Archivo Black"/>
            </a:endParaRPr>
          </a:p>
        </p:txBody>
      </p:sp>
      <p:cxnSp>
        <p:nvCxnSpPr>
          <p:cNvPr id="986" name="Google Shape;986;p52"/>
          <p:cNvCxnSpPr>
            <a:stCxn id="987" idx="3"/>
            <a:endCxn id="988" idx="1"/>
          </p:cNvCxnSpPr>
          <p:nvPr/>
        </p:nvCxnSpPr>
        <p:spPr>
          <a:xfrm>
            <a:off x="2520912" y="1933825"/>
            <a:ext cx="166800" cy="2058900"/>
          </a:xfrm>
          <a:prstGeom prst="bentConnector3">
            <a:avLst>
              <a:gd name="adj1" fmla="val 49991"/>
            </a:avLst>
          </a:prstGeom>
          <a:noFill/>
          <a:ln w="9525" cap="flat" cmpd="sng">
            <a:solidFill>
              <a:schemeClr val="lt2"/>
            </a:solidFill>
            <a:prstDash val="solid"/>
            <a:round/>
            <a:headEnd type="none" w="med" len="med"/>
            <a:tailEnd type="none" w="med" len="med"/>
          </a:ln>
        </p:spPr>
      </p:cxnSp>
      <p:cxnSp>
        <p:nvCxnSpPr>
          <p:cNvPr id="989" name="Google Shape;989;p52"/>
          <p:cNvCxnSpPr>
            <a:stCxn id="988" idx="3"/>
            <a:endCxn id="990" idx="1"/>
          </p:cNvCxnSpPr>
          <p:nvPr/>
        </p:nvCxnSpPr>
        <p:spPr>
          <a:xfrm rot="10800000" flipH="1">
            <a:off x="4488583" y="1933827"/>
            <a:ext cx="166800" cy="20589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991" name="Google Shape;991;p52"/>
          <p:cNvCxnSpPr>
            <a:stCxn id="990" idx="3"/>
            <a:endCxn id="992" idx="1"/>
          </p:cNvCxnSpPr>
          <p:nvPr/>
        </p:nvCxnSpPr>
        <p:spPr>
          <a:xfrm>
            <a:off x="6456246" y="1933825"/>
            <a:ext cx="166800" cy="2058900"/>
          </a:xfrm>
          <a:prstGeom prst="bentConnector3">
            <a:avLst>
              <a:gd name="adj1" fmla="val 49991"/>
            </a:avLst>
          </a:prstGeom>
          <a:noFill/>
          <a:ln w="9525" cap="flat" cmpd="sng">
            <a:solidFill>
              <a:schemeClr val="lt2"/>
            </a:solidFill>
            <a:prstDash val="solid"/>
            <a:round/>
            <a:headEnd type="none" w="med" len="med"/>
            <a:tailEnd type="none" w="med" len="med"/>
          </a:ln>
        </p:spPr>
      </p:cxnSp>
      <p:cxnSp>
        <p:nvCxnSpPr>
          <p:cNvPr id="993" name="Google Shape;993;p52"/>
          <p:cNvCxnSpPr>
            <a:stCxn id="983" idx="2"/>
            <a:endCxn id="992" idx="0"/>
          </p:cNvCxnSpPr>
          <p:nvPr/>
        </p:nvCxnSpPr>
        <p:spPr>
          <a:xfrm>
            <a:off x="7523461" y="3302500"/>
            <a:ext cx="0" cy="484500"/>
          </a:xfrm>
          <a:prstGeom prst="straightConnector1">
            <a:avLst/>
          </a:prstGeom>
          <a:noFill/>
          <a:ln w="9525" cap="flat" cmpd="sng">
            <a:solidFill>
              <a:schemeClr val="lt2"/>
            </a:solidFill>
            <a:prstDash val="lgDash"/>
            <a:round/>
            <a:headEnd type="none" w="med" len="med"/>
            <a:tailEnd type="none" w="med" len="med"/>
          </a:ln>
        </p:spPr>
      </p:cxnSp>
      <p:cxnSp>
        <p:nvCxnSpPr>
          <p:cNvPr id="994" name="Google Shape;994;p52"/>
          <p:cNvCxnSpPr>
            <a:stCxn id="985" idx="2"/>
            <a:endCxn id="988" idx="0"/>
          </p:cNvCxnSpPr>
          <p:nvPr/>
        </p:nvCxnSpPr>
        <p:spPr>
          <a:xfrm>
            <a:off x="3588127" y="3302500"/>
            <a:ext cx="0" cy="484500"/>
          </a:xfrm>
          <a:prstGeom prst="straightConnector1">
            <a:avLst/>
          </a:prstGeom>
          <a:noFill/>
          <a:ln w="9525" cap="flat" cmpd="sng">
            <a:solidFill>
              <a:schemeClr val="lt2"/>
            </a:solidFill>
            <a:prstDash val="lgDash"/>
            <a:round/>
            <a:headEnd type="none" w="med" len="med"/>
            <a:tailEnd type="none" w="med" len="med"/>
          </a:ln>
        </p:spPr>
      </p:cxnSp>
      <p:cxnSp>
        <p:nvCxnSpPr>
          <p:cNvPr id="995" name="Google Shape;995;p52"/>
          <p:cNvCxnSpPr>
            <a:stCxn id="982" idx="2"/>
            <a:endCxn id="996" idx="0"/>
          </p:cNvCxnSpPr>
          <p:nvPr/>
        </p:nvCxnSpPr>
        <p:spPr>
          <a:xfrm>
            <a:off x="1620501" y="3302500"/>
            <a:ext cx="0" cy="484500"/>
          </a:xfrm>
          <a:prstGeom prst="straightConnector1">
            <a:avLst/>
          </a:prstGeom>
          <a:noFill/>
          <a:ln w="9525" cap="flat" cmpd="sng">
            <a:solidFill>
              <a:schemeClr val="lt2"/>
            </a:solidFill>
            <a:prstDash val="lgDash"/>
            <a:round/>
            <a:headEnd type="none" w="med" len="med"/>
            <a:tailEnd type="none" w="med" len="med"/>
          </a:ln>
        </p:spPr>
      </p:cxnSp>
      <p:cxnSp>
        <p:nvCxnSpPr>
          <p:cNvPr id="997" name="Google Shape;997;p52"/>
          <p:cNvCxnSpPr>
            <a:stCxn id="984" idx="2"/>
            <a:endCxn id="998" idx="0"/>
          </p:cNvCxnSpPr>
          <p:nvPr/>
        </p:nvCxnSpPr>
        <p:spPr>
          <a:xfrm>
            <a:off x="5555799" y="3302500"/>
            <a:ext cx="0" cy="484500"/>
          </a:xfrm>
          <a:prstGeom prst="straightConnector1">
            <a:avLst/>
          </a:prstGeom>
          <a:noFill/>
          <a:ln w="9525" cap="flat" cmpd="sng">
            <a:solidFill>
              <a:schemeClr val="lt2"/>
            </a:solidFill>
            <a:prstDash val="lgDash"/>
            <a:round/>
            <a:headEnd type="none" w="med" len="med"/>
            <a:tailEnd type="none" w="med" len="med"/>
          </a:ln>
        </p:spPr>
      </p:cxnSp>
      <p:cxnSp>
        <p:nvCxnSpPr>
          <p:cNvPr id="999" name="Google Shape;999;p52"/>
          <p:cNvCxnSpPr>
            <a:stCxn id="1000" idx="2"/>
            <a:endCxn id="983" idx="0"/>
          </p:cNvCxnSpPr>
          <p:nvPr/>
        </p:nvCxnSpPr>
        <p:spPr>
          <a:xfrm>
            <a:off x="7523463" y="2139625"/>
            <a:ext cx="0" cy="455700"/>
          </a:xfrm>
          <a:prstGeom prst="straightConnector1">
            <a:avLst/>
          </a:prstGeom>
          <a:noFill/>
          <a:ln w="9525" cap="flat" cmpd="sng">
            <a:solidFill>
              <a:schemeClr val="lt2"/>
            </a:solidFill>
            <a:prstDash val="lgDash"/>
            <a:round/>
            <a:headEnd type="none" w="med" len="med"/>
            <a:tailEnd type="none" w="med" len="med"/>
          </a:ln>
        </p:spPr>
      </p:cxnSp>
      <p:cxnSp>
        <p:nvCxnSpPr>
          <p:cNvPr id="1001" name="Google Shape;1001;p52"/>
          <p:cNvCxnSpPr>
            <a:stCxn id="1002" idx="2"/>
            <a:endCxn id="985" idx="0"/>
          </p:cNvCxnSpPr>
          <p:nvPr/>
        </p:nvCxnSpPr>
        <p:spPr>
          <a:xfrm>
            <a:off x="3588132" y="2139625"/>
            <a:ext cx="0" cy="455700"/>
          </a:xfrm>
          <a:prstGeom prst="straightConnector1">
            <a:avLst/>
          </a:prstGeom>
          <a:noFill/>
          <a:ln w="9525" cap="flat" cmpd="sng">
            <a:solidFill>
              <a:schemeClr val="lt2"/>
            </a:solidFill>
            <a:prstDash val="lgDash"/>
            <a:round/>
            <a:headEnd type="none" w="med" len="med"/>
            <a:tailEnd type="none" w="med" len="med"/>
          </a:ln>
        </p:spPr>
      </p:cxnSp>
      <p:cxnSp>
        <p:nvCxnSpPr>
          <p:cNvPr id="1003" name="Google Shape;1003;p52"/>
          <p:cNvCxnSpPr>
            <a:stCxn id="987" idx="2"/>
            <a:endCxn id="982" idx="0"/>
          </p:cNvCxnSpPr>
          <p:nvPr/>
        </p:nvCxnSpPr>
        <p:spPr>
          <a:xfrm>
            <a:off x="1620462" y="2139625"/>
            <a:ext cx="0" cy="455700"/>
          </a:xfrm>
          <a:prstGeom prst="straightConnector1">
            <a:avLst/>
          </a:prstGeom>
          <a:noFill/>
          <a:ln w="9525" cap="flat" cmpd="sng">
            <a:solidFill>
              <a:schemeClr val="lt2"/>
            </a:solidFill>
            <a:prstDash val="lgDash"/>
            <a:round/>
            <a:headEnd type="none" w="med" len="med"/>
            <a:tailEnd type="none" w="med" len="med"/>
          </a:ln>
        </p:spPr>
      </p:cxnSp>
      <p:cxnSp>
        <p:nvCxnSpPr>
          <p:cNvPr id="1004" name="Google Shape;1004;p52"/>
          <p:cNvCxnSpPr>
            <a:stCxn id="990" idx="2"/>
            <a:endCxn id="984" idx="0"/>
          </p:cNvCxnSpPr>
          <p:nvPr/>
        </p:nvCxnSpPr>
        <p:spPr>
          <a:xfrm>
            <a:off x="5555796" y="2139625"/>
            <a:ext cx="0" cy="455700"/>
          </a:xfrm>
          <a:prstGeom prst="straightConnector1">
            <a:avLst/>
          </a:prstGeom>
          <a:noFill/>
          <a:ln w="9525" cap="flat" cmpd="sng">
            <a:solidFill>
              <a:schemeClr val="lt2"/>
            </a:solidFill>
            <a:prstDash val="lgDash"/>
            <a:round/>
            <a:headEnd type="none" w="med" len="med"/>
            <a:tailEnd type="none" w="med" len="med"/>
          </a:ln>
        </p:spPr>
      </p:cxnSp>
      <p:sp>
        <p:nvSpPr>
          <p:cNvPr id="996" name="Google Shape;996;p52"/>
          <p:cNvSpPr txBox="1"/>
          <p:nvPr/>
        </p:nvSpPr>
        <p:spPr>
          <a:xfrm>
            <a:off x="720017" y="3786928"/>
            <a:ext cx="1800900" cy="62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Mars is actually a cold place</a:t>
            </a:r>
            <a:endParaRPr>
              <a:solidFill>
                <a:schemeClr val="dk1"/>
              </a:solidFill>
              <a:latin typeface="Manrope"/>
              <a:ea typeface="Manrope"/>
              <a:cs typeface="Manrope"/>
              <a:sym typeface="Manrope"/>
            </a:endParaRPr>
          </a:p>
        </p:txBody>
      </p:sp>
      <p:sp>
        <p:nvSpPr>
          <p:cNvPr id="987" name="Google Shape;987;p52"/>
          <p:cNvSpPr txBox="1"/>
          <p:nvPr/>
        </p:nvSpPr>
        <p:spPr>
          <a:xfrm>
            <a:off x="720012" y="1728025"/>
            <a:ext cx="1800900" cy="411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chivo"/>
                <a:ea typeface="Archivo"/>
                <a:cs typeface="Archivo"/>
                <a:sym typeface="Archivo"/>
              </a:rPr>
              <a:t>Mars</a:t>
            </a:r>
            <a:endParaRPr sz="2000" b="1">
              <a:solidFill>
                <a:schemeClr val="dk1"/>
              </a:solidFill>
              <a:latin typeface="Archivo"/>
              <a:ea typeface="Archivo"/>
              <a:cs typeface="Archivo"/>
              <a:sym typeface="Archivo"/>
            </a:endParaRPr>
          </a:p>
        </p:txBody>
      </p:sp>
      <p:sp>
        <p:nvSpPr>
          <p:cNvPr id="998" name="Google Shape;998;p52"/>
          <p:cNvSpPr txBox="1"/>
          <p:nvPr/>
        </p:nvSpPr>
        <p:spPr>
          <a:xfrm>
            <a:off x="4655347" y="3786928"/>
            <a:ext cx="1800900" cy="622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Earth is where we all live on</a:t>
            </a:r>
            <a:endParaRPr>
              <a:solidFill>
                <a:schemeClr val="dk1"/>
              </a:solidFill>
              <a:latin typeface="Manrope"/>
              <a:ea typeface="Manrope"/>
              <a:cs typeface="Manrope"/>
              <a:sym typeface="Manrope"/>
            </a:endParaRPr>
          </a:p>
        </p:txBody>
      </p:sp>
      <p:sp>
        <p:nvSpPr>
          <p:cNvPr id="990" name="Google Shape;990;p52"/>
          <p:cNvSpPr txBox="1"/>
          <p:nvPr/>
        </p:nvSpPr>
        <p:spPr>
          <a:xfrm>
            <a:off x="4655346" y="1728025"/>
            <a:ext cx="1800900" cy="411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chivo"/>
                <a:ea typeface="Archivo"/>
                <a:cs typeface="Archivo"/>
                <a:sym typeface="Archivo"/>
              </a:rPr>
              <a:t>Earth</a:t>
            </a:r>
            <a:endParaRPr sz="2000" b="1">
              <a:solidFill>
                <a:schemeClr val="dk1"/>
              </a:solidFill>
              <a:latin typeface="Archivo"/>
              <a:ea typeface="Archivo"/>
              <a:cs typeface="Archivo"/>
              <a:sym typeface="Archivo"/>
            </a:endParaRPr>
          </a:p>
        </p:txBody>
      </p:sp>
      <p:sp>
        <p:nvSpPr>
          <p:cNvPr id="1002" name="Google Shape;1002;p52"/>
          <p:cNvSpPr txBox="1"/>
          <p:nvPr/>
        </p:nvSpPr>
        <p:spPr>
          <a:xfrm>
            <a:off x="2687682" y="1517425"/>
            <a:ext cx="1800900" cy="6222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Jupiter is a huge gas giant</a:t>
            </a:r>
            <a:endParaRPr>
              <a:solidFill>
                <a:schemeClr val="dk1"/>
              </a:solidFill>
              <a:latin typeface="Manrope"/>
              <a:ea typeface="Manrope"/>
              <a:cs typeface="Manrope"/>
              <a:sym typeface="Manrope"/>
            </a:endParaRPr>
          </a:p>
        </p:txBody>
      </p:sp>
      <p:sp>
        <p:nvSpPr>
          <p:cNvPr id="988" name="Google Shape;988;p52"/>
          <p:cNvSpPr txBox="1"/>
          <p:nvPr/>
        </p:nvSpPr>
        <p:spPr>
          <a:xfrm>
            <a:off x="2687683" y="3786927"/>
            <a:ext cx="1800900" cy="411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chivo"/>
                <a:ea typeface="Archivo"/>
                <a:cs typeface="Archivo"/>
                <a:sym typeface="Archivo"/>
              </a:rPr>
              <a:t>Jupiter</a:t>
            </a:r>
            <a:endParaRPr sz="2000" b="1">
              <a:solidFill>
                <a:schemeClr val="dk1"/>
              </a:solidFill>
              <a:latin typeface="Archivo"/>
              <a:ea typeface="Archivo"/>
              <a:cs typeface="Archivo"/>
              <a:sym typeface="Archivo"/>
            </a:endParaRPr>
          </a:p>
        </p:txBody>
      </p:sp>
      <p:sp>
        <p:nvSpPr>
          <p:cNvPr id="992" name="Google Shape;992;p52"/>
          <p:cNvSpPr txBox="1"/>
          <p:nvPr/>
        </p:nvSpPr>
        <p:spPr>
          <a:xfrm>
            <a:off x="6623017" y="3786927"/>
            <a:ext cx="1800900" cy="411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chivo"/>
                <a:ea typeface="Archivo"/>
                <a:cs typeface="Archivo"/>
                <a:sym typeface="Archivo"/>
              </a:rPr>
              <a:t>Mars</a:t>
            </a:r>
            <a:endParaRPr sz="2000" b="1">
              <a:solidFill>
                <a:schemeClr val="dk1"/>
              </a:solidFill>
              <a:latin typeface="Archivo"/>
              <a:ea typeface="Archivo"/>
              <a:cs typeface="Archivo"/>
              <a:sym typeface="Archivo"/>
            </a:endParaRPr>
          </a:p>
        </p:txBody>
      </p:sp>
      <p:sp>
        <p:nvSpPr>
          <p:cNvPr id="1000" name="Google Shape;1000;p52"/>
          <p:cNvSpPr txBox="1"/>
          <p:nvPr/>
        </p:nvSpPr>
        <p:spPr>
          <a:xfrm>
            <a:off x="6623013" y="1517425"/>
            <a:ext cx="1800900" cy="6222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Mars is full of iron oxide dust</a:t>
            </a:r>
            <a:endParaRPr>
              <a:solidFill>
                <a:schemeClr val="dk1"/>
              </a:solidFill>
              <a:latin typeface="Manrope"/>
              <a:ea typeface="Manrope"/>
              <a:cs typeface="Manrope"/>
              <a:sym typeface="Manrope"/>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Enrollment process</a:t>
            </a:r>
            <a:endParaRPr/>
          </a:p>
        </p:txBody>
      </p:sp>
      <p:sp>
        <p:nvSpPr>
          <p:cNvPr id="1010" name="Google Shape;1010;p53"/>
          <p:cNvSpPr txBox="1"/>
          <p:nvPr/>
        </p:nvSpPr>
        <p:spPr>
          <a:xfrm>
            <a:off x="2765100" y="1242875"/>
            <a:ext cx="931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01</a:t>
            </a:r>
            <a:endParaRPr sz="3000">
              <a:solidFill>
                <a:schemeClr val="dk1"/>
              </a:solidFill>
              <a:latin typeface="Archivo Black"/>
              <a:ea typeface="Archivo Black"/>
              <a:cs typeface="Archivo Black"/>
              <a:sym typeface="Archivo Black"/>
            </a:endParaRPr>
          </a:p>
        </p:txBody>
      </p:sp>
      <p:sp>
        <p:nvSpPr>
          <p:cNvPr id="1011" name="Google Shape;1011;p53"/>
          <p:cNvSpPr txBox="1"/>
          <p:nvPr/>
        </p:nvSpPr>
        <p:spPr>
          <a:xfrm>
            <a:off x="5447700" y="1242875"/>
            <a:ext cx="931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02</a:t>
            </a:r>
            <a:endParaRPr sz="3000">
              <a:solidFill>
                <a:schemeClr val="dk1"/>
              </a:solidFill>
              <a:latin typeface="Archivo Black"/>
              <a:ea typeface="Archivo Black"/>
              <a:cs typeface="Archivo Black"/>
              <a:sym typeface="Archivo Black"/>
            </a:endParaRPr>
          </a:p>
        </p:txBody>
      </p:sp>
      <p:sp>
        <p:nvSpPr>
          <p:cNvPr id="1012" name="Google Shape;1012;p53"/>
          <p:cNvSpPr txBox="1"/>
          <p:nvPr/>
        </p:nvSpPr>
        <p:spPr>
          <a:xfrm>
            <a:off x="1423800" y="3074025"/>
            <a:ext cx="931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03</a:t>
            </a:r>
            <a:endParaRPr sz="3000">
              <a:solidFill>
                <a:schemeClr val="dk1"/>
              </a:solidFill>
              <a:latin typeface="Archivo Black"/>
              <a:ea typeface="Archivo Black"/>
              <a:cs typeface="Archivo Black"/>
              <a:sym typeface="Archivo Black"/>
            </a:endParaRPr>
          </a:p>
        </p:txBody>
      </p:sp>
      <p:sp>
        <p:nvSpPr>
          <p:cNvPr id="1013" name="Google Shape;1013;p53"/>
          <p:cNvSpPr txBox="1"/>
          <p:nvPr/>
        </p:nvSpPr>
        <p:spPr>
          <a:xfrm>
            <a:off x="4106375" y="3074025"/>
            <a:ext cx="931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04</a:t>
            </a:r>
            <a:endParaRPr sz="3000">
              <a:solidFill>
                <a:schemeClr val="dk1"/>
              </a:solidFill>
              <a:latin typeface="Archivo Black"/>
              <a:ea typeface="Archivo Black"/>
              <a:cs typeface="Archivo Black"/>
              <a:sym typeface="Archivo Black"/>
            </a:endParaRPr>
          </a:p>
        </p:txBody>
      </p:sp>
      <p:sp>
        <p:nvSpPr>
          <p:cNvPr id="1014" name="Google Shape;1014;p53"/>
          <p:cNvSpPr txBox="1"/>
          <p:nvPr/>
        </p:nvSpPr>
        <p:spPr>
          <a:xfrm>
            <a:off x="6789000" y="3074025"/>
            <a:ext cx="931200" cy="572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05</a:t>
            </a:r>
            <a:endParaRPr sz="3000">
              <a:solidFill>
                <a:schemeClr val="dk1"/>
              </a:solidFill>
              <a:latin typeface="Archivo Black"/>
              <a:ea typeface="Archivo Black"/>
              <a:cs typeface="Archivo Black"/>
              <a:sym typeface="Archivo Black"/>
            </a:endParaRPr>
          </a:p>
        </p:txBody>
      </p:sp>
      <p:cxnSp>
        <p:nvCxnSpPr>
          <p:cNvPr id="1015" name="Google Shape;1015;p53"/>
          <p:cNvCxnSpPr>
            <a:stCxn id="1016" idx="2"/>
            <a:endCxn id="1012" idx="0"/>
          </p:cNvCxnSpPr>
          <p:nvPr/>
        </p:nvCxnSpPr>
        <p:spPr>
          <a:xfrm rot="5400000">
            <a:off x="3694500" y="855175"/>
            <a:ext cx="413700" cy="4023900"/>
          </a:xfrm>
          <a:prstGeom prst="bentConnector3">
            <a:avLst>
              <a:gd name="adj1" fmla="val 50006"/>
            </a:avLst>
          </a:prstGeom>
          <a:noFill/>
          <a:ln w="9525" cap="flat" cmpd="sng">
            <a:solidFill>
              <a:schemeClr val="lt2"/>
            </a:solidFill>
            <a:prstDash val="lgDash"/>
            <a:round/>
            <a:headEnd type="none" w="med" len="med"/>
            <a:tailEnd type="triangle" w="med" len="med"/>
          </a:ln>
        </p:spPr>
      </p:cxnSp>
      <p:cxnSp>
        <p:nvCxnSpPr>
          <p:cNvPr id="1017" name="Google Shape;1017;p53"/>
          <p:cNvCxnSpPr>
            <a:stCxn id="1012" idx="3"/>
            <a:endCxn id="1013" idx="1"/>
          </p:cNvCxnSpPr>
          <p:nvPr/>
        </p:nvCxnSpPr>
        <p:spPr>
          <a:xfrm>
            <a:off x="2355000" y="3360375"/>
            <a:ext cx="1751400" cy="600"/>
          </a:xfrm>
          <a:prstGeom prst="bentConnector3">
            <a:avLst>
              <a:gd name="adj1" fmla="val 49999"/>
            </a:avLst>
          </a:prstGeom>
          <a:noFill/>
          <a:ln w="9525" cap="flat" cmpd="sng">
            <a:solidFill>
              <a:schemeClr val="lt2"/>
            </a:solidFill>
            <a:prstDash val="lgDash"/>
            <a:round/>
            <a:headEnd type="none" w="med" len="med"/>
            <a:tailEnd type="triangle" w="med" len="med"/>
          </a:ln>
        </p:spPr>
      </p:cxnSp>
      <p:cxnSp>
        <p:nvCxnSpPr>
          <p:cNvPr id="1018" name="Google Shape;1018;p53"/>
          <p:cNvCxnSpPr>
            <a:stCxn id="1013" idx="3"/>
            <a:endCxn id="1014" idx="1"/>
          </p:cNvCxnSpPr>
          <p:nvPr/>
        </p:nvCxnSpPr>
        <p:spPr>
          <a:xfrm>
            <a:off x="5037575" y="3360375"/>
            <a:ext cx="1751400" cy="600"/>
          </a:xfrm>
          <a:prstGeom prst="bentConnector3">
            <a:avLst>
              <a:gd name="adj1" fmla="val 50001"/>
            </a:avLst>
          </a:prstGeom>
          <a:noFill/>
          <a:ln w="9525" cap="flat" cmpd="sng">
            <a:solidFill>
              <a:schemeClr val="lt2"/>
            </a:solidFill>
            <a:prstDash val="lgDash"/>
            <a:round/>
            <a:headEnd type="none" w="med" len="med"/>
            <a:tailEnd type="triangle" w="med" len="med"/>
          </a:ln>
        </p:spPr>
      </p:cxnSp>
      <p:cxnSp>
        <p:nvCxnSpPr>
          <p:cNvPr id="1019" name="Google Shape;1019;p53"/>
          <p:cNvCxnSpPr>
            <a:stCxn id="1010" idx="3"/>
            <a:endCxn id="1011" idx="1"/>
          </p:cNvCxnSpPr>
          <p:nvPr/>
        </p:nvCxnSpPr>
        <p:spPr>
          <a:xfrm>
            <a:off x="3696300" y="1529225"/>
            <a:ext cx="1751400" cy="0"/>
          </a:xfrm>
          <a:prstGeom prst="straightConnector1">
            <a:avLst/>
          </a:prstGeom>
          <a:noFill/>
          <a:ln w="9525" cap="flat" cmpd="sng">
            <a:solidFill>
              <a:schemeClr val="lt2"/>
            </a:solidFill>
            <a:prstDash val="lgDash"/>
            <a:round/>
            <a:headEnd type="none" w="med" len="med"/>
            <a:tailEnd type="triangle" w="med" len="med"/>
          </a:ln>
        </p:spPr>
      </p:cxnSp>
      <p:sp>
        <p:nvSpPr>
          <p:cNvPr id="1020" name="Google Shape;1020;p53"/>
          <p:cNvSpPr/>
          <p:nvPr/>
        </p:nvSpPr>
        <p:spPr>
          <a:xfrm>
            <a:off x="2061300" y="1912675"/>
            <a:ext cx="2338800" cy="747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Venus is the second planet from the Sun</a:t>
            </a:r>
            <a:endParaRPr/>
          </a:p>
        </p:txBody>
      </p:sp>
      <p:sp>
        <p:nvSpPr>
          <p:cNvPr id="1016" name="Google Shape;1016;p53"/>
          <p:cNvSpPr/>
          <p:nvPr/>
        </p:nvSpPr>
        <p:spPr>
          <a:xfrm>
            <a:off x="4743900" y="1912675"/>
            <a:ext cx="2338800" cy="747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Despite being red, Mars is a cold place</a:t>
            </a:r>
            <a:endParaRPr/>
          </a:p>
        </p:txBody>
      </p:sp>
      <p:sp>
        <p:nvSpPr>
          <p:cNvPr id="1021" name="Google Shape;1021;p53"/>
          <p:cNvSpPr/>
          <p:nvPr/>
        </p:nvSpPr>
        <p:spPr>
          <a:xfrm>
            <a:off x="720000" y="3744650"/>
            <a:ext cx="2338800" cy="747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Jupiter is the biggest planet of them all</a:t>
            </a:r>
            <a:endParaRPr/>
          </a:p>
        </p:txBody>
      </p:sp>
      <p:sp>
        <p:nvSpPr>
          <p:cNvPr id="1022" name="Google Shape;1022;p53"/>
          <p:cNvSpPr/>
          <p:nvPr/>
        </p:nvSpPr>
        <p:spPr>
          <a:xfrm>
            <a:off x="3402600" y="3744650"/>
            <a:ext cx="2338800" cy="747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Saturn is composed of hydrogen and helium</a:t>
            </a:r>
            <a:endParaRPr/>
          </a:p>
        </p:txBody>
      </p:sp>
      <p:sp>
        <p:nvSpPr>
          <p:cNvPr id="1023" name="Google Shape;1023;p53"/>
          <p:cNvSpPr/>
          <p:nvPr/>
        </p:nvSpPr>
        <p:spPr>
          <a:xfrm>
            <a:off x="6085200" y="3744650"/>
            <a:ext cx="2338800" cy="747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Neptune is the farthest planet from the Sun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27"/>
        <p:cNvGrpSpPr/>
        <p:nvPr/>
      </p:nvGrpSpPr>
      <p:grpSpPr>
        <a:xfrm>
          <a:off x="0" y="0"/>
          <a:ext cx="0" cy="0"/>
          <a:chOff x="0" y="0"/>
          <a:chExt cx="0" cy="0"/>
        </a:xfrm>
      </p:grpSpPr>
      <p:sp>
        <p:nvSpPr>
          <p:cNvPr id="1028" name="Google Shape;1028;p54"/>
          <p:cNvSpPr txBox="1">
            <a:spLocks noGrp="1"/>
          </p:cNvSpPr>
          <p:nvPr>
            <p:ph type="title"/>
          </p:nvPr>
        </p:nvSpPr>
        <p:spPr>
          <a:xfrm>
            <a:off x="713225" y="1013500"/>
            <a:ext cx="4708200" cy="81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Special reminders</a:t>
            </a:r>
            <a:endParaRPr/>
          </a:p>
        </p:txBody>
      </p:sp>
      <p:sp>
        <p:nvSpPr>
          <p:cNvPr id="1029" name="Google Shape;1029;p54"/>
          <p:cNvSpPr txBox="1">
            <a:spLocks noGrp="1"/>
          </p:cNvSpPr>
          <p:nvPr>
            <p:ph type="subTitle" idx="1"/>
          </p:nvPr>
        </p:nvSpPr>
        <p:spPr>
          <a:xfrm>
            <a:off x="713225" y="1978000"/>
            <a:ext cx="4708200" cy="247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br>
              <a:rPr lang="en"/>
            </a:br>
            <a:r>
              <a:rPr lang="en"/>
              <a:t>Lists like this one:</a:t>
            </a:r>
            <a:endParaRPr/>
          </a:p>
          <a:p>
            <a:pPr marL="457200" lvl="0" indent="-317500" algn="l" rtl="0">
              <a:spcBef>
                <a:spcPts val="1000"/>
              </a:spcBef>
              <a:spcAft>
                <a:spcPts val="0"/>
              </a:spcAft>
              <a:buClr>
                <a:schemeClr val="dk1"/>
              </a:buClr>
              <a:buSzPts val="1400"/>
              <a:buFont typeface="Lato"/>
              <a:buChar char="●"/>
            </a:pPr>
            <a:r>
              <a:rPr lang="en"/>
              <a:t>They’re simple </a:t>
            </a:r>
            <a:endParaRPr/>
          </a:p>
          <a:p>
            <a:pPr marL="457200" lvl="0" indent="-317500" algn="l" rtl="0">
              <a:spcBef>
                <a:spcPts val="0"/>
              </a:spcBef>
              <a:spcAft>
                <a:spcPts val="0"/>
              </a:spcAft>
              <a:buClr>
                <a:schemeClr val="dk1"/>
              </a:buClr>
              <a:buSzPts val="1400"/>
              <a:buFont typeface="Lato"/>
              <a:buChar char="●"/>
            </a:pPr>
            <a:r>
              <a:rPr lang="en"/>
              <a:t>You can organize your ideas clearly</a:t>
            </a:r>
            <a:endParaRPr/>
          </a:p>
          <a:p>
            <a:pPr marL="457200" lvl="0" indent="-317500" algn="l" rtl="0">
              <a:spcBef>
                <a:spcPts val="0"/>
              </a:spcBef>
              <a:spcAft>
                <a:spcPts val="0"/>
              </a:spcAft>
              <a:buClr>
                <a:schemeClr val="dk1"/>
              </a:buClr>
              <a:buSzPts val="1400"/>
              <a:buFont typeface="Lato"/>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33"/>
        <p:cNvGrpSpPr/>
        <p:nvPr/>
      </p:nvGrpSpPr>
      <p:grpSpPr>
        <a:xfrm>
          <a:off x="0" y="0"/>
          <a:ext cx="0" cy="0"/>
          <a:chOff x="0" y="0"/>
          <a:chExt cx="0" cy="0"/>
        </a:xfrm>
      </p:grpSpPr>
      <p:sp>
        <p:nvSpPr>
          <p:cNvPr id="1034" name="Google Shape;1034;p55"/>
          <p:cNvSpPr/>
          <p:nvPr/>
        </p:nvSpPr>
        <p:spPr>
          <a:xfrm>
            <a:off x="781225" y="3060778"/>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5"/>
          <p:cNvSpPr/>
          <p:nvPr/>
        </p:nvSpPr>
        <p:spPr>
          <a:xfrm>
            <a:off x="1621025" y="3060778"/>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5"/>
          <p:cNvSpPr/>
          <p:nvPr/>
        </p:nvSpPr>
        <p:spPr>
          <a:xfrm>
            <a:off x="2460825" y="3060778"/>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3300625" y="3060778"/>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5"/>
          <p:cNvSpPr/>
          <p:nvPr/>
        </p:nvSpPr>
        <p:spPr>
          <a:xfrm flipH="1">
            <a:off x="3979500" y="7000"/>
            <a:ext cx="5164500" cy="51435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 name="Google Shape;1039;p55"/>
          <p:cNvGrpSpPr/>
          <p:nvPr/>
        </p:nvGrpSpPr>
        <p:grpSpPr>
          <a:xfrm>
            <a:off x="4666284" y="607516"/>
            <a:ext cx="4153104" cy="4001055"/>
            <a:chOff x="4666284" y="607516"/>
            <a:chExt cx="4153104" cy="4001055"/>
          </a:xfrm>
        </p:grpSpPr>
        <p:sp>
          <p:nvSpPr>
            <p:cNvPr id="1040" name="Google Shape;1040;p55"/>
            <p:cNvSpPr/>
            <p:nvPr/>
          </p:nvSpPr>
          <p:spPr>
            <a:xfrm rot="-2699590">
              <a:off x="4521184" y="3647078"/>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5"/>
            <p:cNvSpPr/>
            <p:nvPr/>
          </p:nvSpPr>
          <p:spPr>
            <a:xfrm rot="-2699590">
              <a:off x="7184489" y="2245051"/>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rot="-2699590">
              <a:off x="6716516" y="1166805"/>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rot="-2699590">
              <a:off x="5940285" y="3571560"/>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5"/>
            <p:cNvSpPr/>
            <p:nvPr/>
          </p:nvSpPr>
          <p:spPr>
            <a:xfrm>
              <a:off x="6777914" y="2891181"/>
              <a:ext cx="1596600" cy="15966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 name="Google Shape;1045;p55"/>
          <p:cNvSpPr txBox="1">
            <a:spLocks noGrp="1"/>
          </p:cNvSpPr>
          <p:nvPr>
            <p:ph type="title"/>
          </p:nvPr>
        </p:nvSpPr>
        <p:spPr>
          <a:xfrm>
            <a:off x="713225" y="53950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046" name="Google Shape;1046;p55"/>
          <p:cNvSpPr txBox="1">
            <a:spLocks noGrp="1"/>
          </p:cNvSpPr>
          <p:nvPr>
            <p:ph type="subTitle" idx="1"/>
          </p:nvPr>
        </p:nvSpPr>
        <p:spPr>
          <a:xfrm>
            <a:off x="713225" y="1797375"/>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047" name="Google Shape;1047;p55"/>
          <p:cNvSpPr txBox="1"/>
          <p:nvPr/>
        </p:nvSpPr>
        <p:spPr>
          <a:xfrm>
            <a:off x="713225" y="4348175"/>
            <a:ext cx="44481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Manrope"/>
                <a:ea typeface="Manrope"/>
                <a:cs typeface="Manrope"/>
                <a:sym typeface="Manrope"/>
              </a:rPr>
              <a:t>Please keep this slide for attribution</a:t>
            </a:r>
            <a:endParaRPr sz="1000">
              <a:solidFill>
                <a:schemeClr val="dk1"/>
              </a:solidFill>
              <a:latin typeface="Manrope"/>
              <a:ea typeface="Manrope"/>
              <a:cs typeface="Manrope"/>
              <a:sym typeface="Manrope"/>
            </a:endParaRPr>
          </a:p>
        </p:txBody>
      </p:sp>
      <p:pic>
        <p:nvPicPr>
          <p:cNvPr id="1048" name="Google Shape;1048;p55"/>
          <p:cNvPicPr preferRelativeResize="0">
            <a:picLocks noGrp="1"/>
          </p:cNvPicPr>
          <p:nvPr>
            <p:ph type="pic" idx="2"/>
          </p:nvPr>
        </p:nvPicPr>
        <p:blipFill rotWithShape="1">
          <a:blip r:embed="rId3">
            <a:alphaModFix/>
          </a:blip>
          <a:srcRect l="29706" r="3626"/>
          <a:stretch/>
        </p:blipFill>
        <p:spPr>
          <a:xfrm>
            <a:off x="5397500" y="1055100"/>
            <a:ext cx="3033300" cy="3033300"/>
          </a:xfrm>
          <a:prstGeom prst="ellipse">
            <a:avLst/>
          </a:prstGeom>
        </p:spPr>
      </p:pic>
      <p:grpSp>
        <p:nvGrpSpPr>
          <p:cNvPr id="1049" name="Google Shape;1049;p55"/>
          <p:cNvGrpSpPr/>
          <p:nvPr/>
        </p:nvGrpSpPr>
        <p:grpSpPr>
          <a:xfrm>
            <a:off x="2651475" y="3153353"/>
            <a:ext cx="328791" cy="328774"/>
            <a:chOff x="266768" y="1721375"/>
            <a:chExt cx="397907" cy="397887"/>
          </a:xfrm>
        </p:grpSpPr>
        <p:sp>
          <p:nvSpPr>
            <p:cNvPr id="1050" name="Google Shape;1050;p5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55"/>
          <p:cNvGrpSpPr/>
          <p:nvPr/>
        </p:nvGrpSpPr>
        <p:grpSpPr>
          <a:xfrm>
            <a:off x="971901" y="3153152"/>
            <a:ext cx="328774" cy="328774"/>
            <a:chOff x="1379798" y="1723250"/>
            <a:chExt cx="397887" cy="397887"/>
          </a:xfrm>
        </p:grpSpPr>
        <p:sp>
          <p:nvSpPr>
            <p:cNvPr id="1053" name="Google Shape;1053;p5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55"/>
          <p:cNvGrpSpPr/>
          <p:nvPr/>
        </p:nvGrpSpPr>
        <p:grpSpPr>
          <a:xfrm>
            <a:off x="1811703" y="3153152"/>
            <a:ext cx="328756" cy="328774"/>
            <a:chOff x="864491" y="1723250"/>
            <a:chExt cx="397866" cy="397887"/>
          </a:xfrm>
        </p:grpSpPr>
        <p:sp>
          <p:nvSpPr>
            <p:cNvPr id="1058" name="Google Shape;1058;p5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 name="Google Shape;1061;p55"/>
          <p:cNvSpPr/>
          <p:nvPr/>
        </p:nvSpPr>
        <p:spPr>
          <a:xfrm>
            <a:off x="3490802" y="3183028"/>
            <a:ext cx="329759" cy="268953"/>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 name="Google Shape;1062;p55"/>
          <p:cNvGrpSpPr/>
          <p:nvPr/>
        </p:nvGrpSpPr>
        <p:grpSpPr>
          <a:xfrm>
            <a:off x="5405445" y="1044251"/>
            <a:ext cx="3283337" cy="3291131"/>
            <a:chOff x="5405445" y="1044251"/>
            <a:chExt cx="3283337" cy="3291131"/>
          </a:xfrm>
        </p:grpSpPr>
        <p:sp>
          <p:nvSpPr>
            <p:cNvPr id="1063" name="Google Shape;1063;p55"/>
            <p:cNvSpPr/>
            <p:nvPr/>
          </p:nvSpPr>
          <p:spPr>
            <a:xfrm rot="-2700000">
              <a:off x="7797846" y="1379613"/>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5"/>
            <p:cNvSpPr/>
            <p:nvPr/>
          </p:nvSpPr>
          <p:spPr>
            <a:xfrm rot="-2700000">
              <a:off x="5300209" y="3885044"/>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070" name="Google Shape;1070;p56"/>
          <p:cNvSpPr txBox="1">
            <a:spLocks noGrp="1"/>
          </p:cNvSpPr>
          <p:nvPr>
            <p:ph type="body" idx="1"/>
          </p:nvPr>
        </p:nvSpPr>
        <p:spPr>
          <a:xfrm>
            <a:off x="720000" y="1278025"/>
            <a:ext cx="4802100" cy="274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sz="2000" b="1"/>
              <a:t>Photos:</a:t>
            </a:r>
            <a:endParaRPr sz="2000" b="1"/>
          </a:p>
          <a:p>
            <a:pPr marL="274320" lvl="0" indent="-226059" algn="l" rtl="0">
              <a:spcBef>
                <a:spcPts val="0"/>
              </a:spcBef>
              <a:spcAft>
                <a:spcPts val="0"/>
              </a:spcAft>
              <a:buClr>
                <a:schemeClr val="dk1"/>
              </a:buClr>
              <a:buSzPts val="1400"/>
              <a:buFont typeface="Manrope"/>
              <a:buChar char="●"/>
            </a:pPr>
            <a:r>
              <a:rPr lang="en" u="sng">
                <a:solidFill>
                  <a:schemeClr val="hlink"/>
                </a:solidFill>
                <a:hlinkClick r:id="rId3"/>
              </a:rPr>
              <a:t>College students of different ethnicities cramming I</a:t>
            </a:r>
            <a:endParaRPr/>
          </a:p>
          <a:p>
            <a:pPr marL="274320" lvl="0" indent="-226059" algn="l" rtl="0">
              <a:spcBef>
                <a:spcPts val="0"/>
              </a:spcBef>
              <a:spcAft>
                <a:spcPts val="0"/>
              </a:spcAft>
              <a:buClr>
                <a:schemeClr val="dk1"/>
              </a:buClr>
              <a:buSzPts val="1400"/>
              <a:buChar char="●"/>
            </a:pPr>
            <a:r>
              <a:rPr lang="en" u="sng">
                <a:solidFill>
                  <a:schemeClr val="hlink"/>
                </a:solidFill>
                <a:hlinkClick r:id="rId4"/>
              </a:rPr>
              <a:t>College students of different ethnicities cramming II</a:t>
            </a:r>
            <a:endParaRPr/>
          </a:p>
          <a:p>
            <a:pPr marL="274320" lvl="0" indent="-226059" algn="l" rtl="0">
              <a:spcBef>
                <a:spcPts val="0"/>
              </a:spcBef>
              <a:spcAft>
                <a:spcPts val="0"/>
              </a:spcAft>
              <a:buClr>
                <a:schemeClr val="dk1"/>
              </a:buClr>
              <a:buSzPts val="1400"/>
              <a:buChar char="●"/>
            </a:pPr>
            <a:r>
              <a:rPr lang="en" u="sng">
                <a:solidFill>
                  <a:schemeClr val="hlink"/>
                </a:solidFill>
                <a:hlinkClick r:id="rId5"/>
              </a:rPr>
              <a:t>College students of different ethnicities cramming III</a:t>
            </a:r>
            <a:endParaRPr/>
          </a:p>
          <a:p>
            <a:pPr marL="274320" lvl="0" indent="-226059" algn="l" rtl="0">
              <a:spcBef>
                <a:spcPts val="0"/>
              </a:spcBef>
              <a:spcAft>
                <a:spcPts val="0"/>
              </a:spcAft>
              <a:buClr>
                <a:schemeClr val="dk1"/>
              </a:buClr>
              <a:buSzPts val="1400"/>
              <a:buChar char="●"/>
            </a:pPr>
            <a:r>
              <a:rPr lang="en" u="sng">
                <a:solidFill>
                  <a:schemeClr val="hlink"/>
                </a:solidFill>
                <a:hlinkClick r:id="rId6"/>
              </a:rPr>
              <a:t>College students of different ethnicities cramming IV</a:t>
            </a:r>
            <a:endParaRPr/>
          </a:p>
          <a:p>
            <a:pPr marL="274320" lvl="0" indent="-226059" algn="l" rtl="0">
              <a:spcBef>
                <a:spcPts val="0"/>
              </a:spcBef>
              <a:spcAft>
                <a:spcPts val="0"/>
              </a:spcAft>
              <a:buClr>
                <a:schemeClr val="dk1"/>
              </a:buClr>
              <a:buSzPts val="1400"/>
              <a:buChar char="●"/>
            </a:pPr>
            <a:r>
              <a:rPr lang="en" u="sng">
                <a:solidFill>
                  <a:schemeClr val="hlink"/>
                </a:solidFill>
                <a:hlinkClick r:id="rId7"/>
              </a:rPr>
              <a:t>College students of different ethnicities cramming V</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57"/>
          <p:cNvSpPr txBox="1">
            <a:spLocks noGrp="1"/>
          </p:cNvSpPr>
          <p:nvPr>
            <p:ph type="body" idx="1"/>
          </p:nvPr>
        </p:nvSpPr>
        <p:spPr>
          <a:xfrm>
            <a:off x="720000" y="1326175"/>
            <a:ext cx="3812100" cy="328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Did you like the resources on this template? Get them on our other websites:</a:t>
            </a:r>
            <a:endParaRPr sz="1200"/>
          </a:p>
          <a:p>
            <a:pPr marL="0" lvl="0" indent="0" algn="l" rtl="0">
              <a:spcBef>
                <a:spcPts val="1000"/>
              </a:spcBef>
              <a:spcAft>
                <a:spcPts val="0"/>
              </a:spcAft>
              <a:buNone/>
            </a:pPr>
            <a:r>
              <a:rPr lang="en" sz="2000" b="1"/>
              <a:t>Photos:</a:t>
            </a:r>
            <a:endParaRPr sz="2000" b="1"/>
          </a:p>
          <a:p>
            <a:pPr marL="457200" lvl="0" indent="-304800" algn="l" rtl="0">
              <a:spcBef>
                <a:spcPts val="0"/>
              </a:spcBef>
              <a:spcAft>
                <a:spcPts val="0"/>
              </a:spcAft>
              <a:buSzPts val="1200"/>
              <a:buFont typeface="Manrope"/>
              <a:buChar char="●"/>
            </a:pPr>
            <a:r>
              <a:rPr lang="en" sz="1200" u="sng">
                <a:hlinkClick r:id="rId3"/>
              </a:rPr>
              <a:t>Full shot smiley multiracial college students</a:t>
            </a:r>
            <a:endParaRPr sz="1200"/>
          </a:p>
          <a:p>
            <a:pPr marL="457200" lvl="0" indent="-304800" algn="l" rtl="0">
              <a:spcBef>
                <a:spcPts val="0"/>
              </a:spcBef>
              <a:spcAft>
                <a:spcPts val="0"/>
              </a:spcAft>
              <a:buSzPts val="1200"/>
              <a:buFont typeface="Manrope"/>
              <a:buChar char="●"/>
            </a:pPr>
            <a:r>
              <a:rPr lang="en" sz="1200" u="sng">
                <a:hlinkClick r:id="rId4"/>
              </a:rPr>
              <a:t>College students of different ethnicities cramming</a:t>
            </a:r>
            <a:endParaRPr sz="1200"/>
          </a:p>
          <a:p>
            <a:pPr marL="457200" lvl="0" indent="-304800" algn="l" rtl="0">
              <a:spcBef>
                <a:spcPts val="0"/>
              </a:spcBef>
              <a:spcAft>
                <a:spcPts val="0"/>
              </a:spcAft>
              <a:buSzPts val="1200"/>
              <a:buFont typeface="Manrope"/>
              <a:buChar char="●"/>
            </a:pPr>
            <a:r>
              <a:rPr lang="en" sz="1200" u="sng">
                <a:hlinkClick r:id="rId5"/>
              </a:rPr>
              <a:t>Classmates learning together in group study session</a:t>
            </a:r>
            <a:endParaRPr sz="1200"/>
          </a:p>
          <a:p>
            <a:pPr marL="457200" lvl="0" indent="-304800" algn="l" rtl="0">
              <a:spcBef>
                <a:spcPts val="0"/>
              </a:spcBef>
              <a:spcAft>
                <a:spcPts val="0"/>
              </a:spcAft>
              <a:buSzPts val="1200"/>
              <a:buFont typeface="Manrope"/>
              <a:buChar char="●"/>
            </a:pPr>
            <a:r>
              <a:rPr lang="en" sz="1200" u="sng">
                <a:hlinkClick r:id="rId6"/>
              </a:rPr>
              <a:t>Students studying together high angle</a:t>
            </a:r>
            <a:endParaRPr sz="1200"/>
          </a:p>
          <a:p>
            <a:pPr marL="457200" lvl="0" indent="-304800" algn="l" rtl="0">
              <a:spcBef>
                <a:spcPts val="0"/>
              </a:spcBef>
              <a:spcAft>
                <a:spcPts val="0"/>
              </a:spcAft>
              <a:buSzPts val="1200"/>
              <a:buFont typeface="Manrope Light"/>
              <a:buChar char="●"/>
            </a:pPr>
            <a:r>
              <a:rPr lang="en" sz="1200" u="sng">
                <a:hlinkClick r:id="rId7"/>
              </a:rPr>
              <a:t>College students of different ethnicities cramming</a:t>
            </a:r>
            <a:endParaRPr sz="900"/>
          </a:p>
          <a:p>
            <a:pPr marL="457200" lvl="0" indent="-304800" algn="l" rtl="0">
              <a:spcBef>
                <a:spcPts val="0"/>
              </a:spcBef>
              <a:spcAft>
                <a:spcPts val="0"/>
              </a:spcAft>
              <a:buSzPts val="1200"/>
              <a:buChar char="●"/>
            </a:pPr>
            <a:r>
              <a:rPr lang="en" sz="1200" u="sng">
                <a:hlinkClick r:id="rId8"/>
              </a:rPr>
              <a:t>College students of different ethnicities cramming</a:t>
            </a:r>
            <a:endParaRPr sz="900"/>
          </a:p>
        </p:txBody>
      </p:sp>
      <p:sp>
        <p:nvSpPr>
          <p:cNvPr id="1076" name="Google Shape;1076;p5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077" name="Google Shape;1077;p57"/>
          <p:cNvSpPr txBox="1">
            <a:spLocks noGrp="1"/>
          </p:cNvSpPr>
          <p:nvPr>
            <p:ph type="body" idx="2"/>
          </p:nvPr>
        </p:nvSpPr>
        <p:spPr>
          <a:xfrm>
            <a:off x="4618675" y="1326125"/>
            <a:ext cx="3812100" cy="3282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Font typeface="Manrope Light"/>
              <a:buChar char="●"/>
            </a:pPr>
            <a:r>
              <a:rPr lang="en" sz="1200" u="sng">
                <a:hlinkClick r:id="rId9"/>
              </a:rPr>
              <a:t>Portrait of smiling blonde young businesswoman holding paper and pen against gray backdrop</a:t>
            </a:r>
            <a:endParaRPr sz="1200"/>
          </a:p>
          <a:p>
            <a:pPr marL="457200" lvl="0" indent="-304800" algn="l" rtl="0">
              <a:spcBef>
                <a:spcPts val="0"/>
              </a:spcBef>
              <a:spcAft>
                <a:spcPts val="0"/>
              </a:spcAft>
              <a:buSzPts val="1200"/>
              <a:buFont typeface="Manrope Light"/>
              <a:buChar char="●"/>
            </a:pPr>
            <a:r>
              <a:rPr lang="en" sz="1200" u="sng">
                <a:hlinkClick r:id="rId10"/>
              </a:rPr>
              <a:t>Front view of man doing a presentation during a meeting</a:t>
            </a:r>
            <a:endParaRPr sz="1200"/>
          </a:p>
          <a:p>
            <a:pPr marL="457200" lvl="0" indent="-304800" algn="l" rtl="0">
              <a:spcBef>
                <a:spcPts val="0"/>
              </a:spcBef>
              <a:spcAft>
                <a:spcPts val="0"/>
              </a:spcAft>
              <a:buSzPts val="1200"/>
              <a:buFont typeface="Manrope Light"/>
              <a:buChar char="●"/>
            </a:pPr>
            <a:r>
              <a:rPr lang="en" sz="1200" u="sng">
                <a:hlinkClick r:id="rId11"/>
              </a:rPr>
              <a:t>College students of different ethnicities cramming</a:t>
            </a:r>
            <a:endParaRPr sz="1200"/>
          </a:p>
          <a:p>
            <a:pPr marL="0" lvl="0" indent="0" algn="l" rtl="0">
              <a:spcBef>
                <a:spcPts val="0"/>
              </a:spcBef>
              <a:spcAft>
                <a:spcPts val="0"/>
              </a:spcAft>
              <a:buNone/>
            </a:pPr>
            <a:r>
              <a:rPr lang="en" sz="2000" b="1"/>
              <a:t>Vectors:</a:t>
            </a:r>
            <a:endParaRPr sz="2000" b="1"/>
          </a:p>
          <a:p>
            <a:pPr marL="457200" lvl="0" indent="-304800" algn="l" rtl="0">
              <a:spcBef>
                <a:spcPts val="0"/>
              </a:spcBef>
              <a:spcAft>
                <a:spcPts val="0"/>
              </a:spcAft>
              <a:buSzPts val="1200"/>
              <a:buFont typeface="Manrope"/>
              <a:buChar char="●"/>
            </a:pPr>
            <a:r>
              <a:rPr lang="en" sz="1200" u="sng">
                <a:hlinkClick r:id="rId12"/>
              </a:rPr>
              <a:t>Flat design international school template I</a:t>
            </a:r>
            <a:endParaRPr sz="1200"/>
          </a:p>
          <a:p>
            <a:pPr marL="457200" lvl="0" indent="-304800" algn="l" rtl="0">
              <a:spcBef>
                <a:spcPts val="0"/>
              </a:spcBef>
              <a:spcAft>
                <a:spcPts val="0"/>
              </a:spcAft>
              <a:buSzPts val="1200"/>
              <a:buFont typeface="Manrope"/>
              <a:buChar char="●"/>
            </a:pPr>
            <a:r>
              <a:rPr lang="en" sz="1200" u="sng">
                <a:hlinkClick r:id="rId13"/>
              </a:rPr>
              <a:t>Flat design international school template II</a:t>
            </a:r>
            <a:endParaRPr sz="1200"/>
          </a:p>
          <a:p>
            <a:pPr marL="457200" lvl="0" indent="-304800" algn="l" rtl="0">
              <a:spcBef>
                <a:spcPts val="0"/>
              </a:spcBef>
              <a:spcAft>
                <a:spcPts val="0"/>
              </a:spcAft>
              <a:buSzPts val="1200"/>
              <a:buFont typeface="Manrope"/>
              <a:buChar char="●"/>
            </a:pPr>
            <a:r>
              <a:rPr lang="en" sz="1200" u="sng">
                <a:hlinkClick r:id="rId14"/>
              </a:rPr>
              <a:t>Flat design international school template III</a:t>
            </a:r>
            <a:endParaRPr sz="12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1"/>
        <p:cNvGrpSpPr/>
        <p:nvPr/>
      </p:nvGrpSpPr>
      <p:grpSpPr>
        <a:xfrm>
          <a:off x="0" y="0"/>
          <a:ext cx="0" cy="0"/>
          <a:chOff x="0" y="0"/>
          <a:chExt cx="0" cy="0"/>
        </a:xfrm>
      </p:grpSpPr>
      <p:sp>
        <p:nvSpPr>
          <p:cNvPr id="1082" name="Google Shape;1082;p5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83" name="Google Shape;1083;p58"/>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7"/>
        <p:cNvGrpSpPr/>
        <p:nvPr/>
      </p:nvGrpSpPr>
      <p:grpSpPr>
        <a:xfrm>
          <a:off x="0" y="0"/>
          <a:ext cx="0" cy="0"/>
          <a:chOff x="0" y="0"/>
          <a:chExt cx="0" cy="0"/>
        </a:xfrm>
      </p:grpSpPr>
      <p:sp>
        <p:nvSpPr>
          <p:cNvPr id="1088" name="Google Shape;1088;p59"/>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089" name="Google Shape;1089;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C27EBFA-29C0-330F-812B-C1FD1BB61243}"/>
              </a:ext>
            </a:extLst>
          </p:cNvPr>
          <p:cNvSpPr txBox="1"/>
          <p:nvPr/>
        </p:nvSpPr>
        <p:spPr>
          <a:xfrm>
            <a:off x="409755" y="472655"/>
            <a:ext cx="8035505" cy="2954655"/>
          </a:xfrm>
          <a:prstGeom prst="rect">
            <a:avLst/>
          </a:prstGeom>
          <a:noFill/>
        </p:spPr>
        <p:txBody>
          <a:bodyPr wrap="square">
            <a:spAutoFit/>
          </a:bodyPr>
          <a:lstStyle/>
          <a:p>
            <a:pPr algn="just" fontAlgn="base"/>
            <a:r>
              <a:rPr lang="en-US" sz="2000" b="1" dirty="0">
                <a:solidFill>
                  <a:schemeClr val="tx1"/>
                </a:solidFill>
                <a:latin typeface="Times New Roman" panose="02020603050405020304" pitchFamily="18" charset="0"/>
                <a:cs typeface="Times New Roman" panose="02020603050405020304" pitchFamily="18" charset="0"/>
              </a:rPr>
              <a:t>1. Component Directives</a:t>
            </a:r>
          </a:p>
          <a:p>
            <a:pPr algn="just" rtl="0" fontAlgn="base">
              <a:lnSpc>
                <a:spcPct val="150000"/>
              </a:lnSpc>
            </a:pPr>
            <a:r>
              <a:rPr lang="en-US" sz="1600" dirty="0">
                <a:latin typeface="Times New Roman" panose="02020603050405020304" pitchFamily="18" charset="0"/>
                <a:cs typeface="Times New Roman" panose="02020603050405020304" pitchFamily="18" charset="0"/>
              </a:rPr>
              <a:t>Components are directives with templates. They are the building blocks of Angular applications, encapsulating both the UI (User Interface) and the behavior of a part of the application. Components are used to create reusable and modular UI elements. They are declared using the @Component decorator and typically have a corresponding HTML template.</a:t>
            </a:r>
          </a:p>
          <a:p>
            <a:pPr algn="just" rtl="0" fontAlgn="base">
              <a:lnSpc>
                <a:spcPct val="150000"/>
              </a:lnSpc>
            </a:pPr>
            <a:r>
              <a:rPr lang="en-US" sz="1600" b="1" dirty="0">
                <a:solidFill>
                  <a:schemeClr val="tx1"/>
                </a:solidFill>
                <a:latin typeface="Times New Roman" panose="02020603050405020304" pitchFamily="18" charset="0"/>
                <a:cs typeface="Times New Roman" panose="02020603050405020304" pitchFamily="18" charset="0"/>
              </a:rPr>
              <a:t>Syntax</a:t>
            </a:r>
            <a:r>
              <a:rPr lang="en-US" sz="1600" dirty="0">
                <a:latin typeface="Times New Roman" panose="02020603050405020304" pitchFamily="18" charset="0"/>
                <a:cs typeface="Times New Roman" panose="02020603050405020304" pitchFamily="18" charset="0"/>
              </a:rPr>
              <a:t>: In the component below, we have used the @Component here to define a component.</a:t>
            </a:r>
          </a:p>
          <a:p>
            <a:pPr algn="l" rtl="0" fontAlgn="base"/>
            <a:endParaRPr lang="en-US" sz="1600" dirty="0">
              <a:latin typeface="Times New Roman" panose="02020603050405020304" pitchFamily="18" charset="0"/>
              <a:cs typeface="Times New Roman" panose="02020603050405020304" pitchFamily="18" charset="0"/>
            </a:endParaRPr>
          </a:p>
          <a:p>
            <a:pPr algn="l" rtl="0" fontAlgn="base"/>
            <a:r>
              <a:rPr lang="en-US" sz="1600" dirty="0">
                <a:latin typeface="Times New Roman" panose="02020603050405020304" pitchFamily="18" charset="0"/>
                <a:cs typeface="Times New Roman" panose="02020603050405020304" pitchFamily="18" charset="0"/>
              </a:rPr>
              <a:t>Ex:</a:t>
            </a:r>
          </a:p>
          <a:p>
            <a:pPr algn="l" rtl="0" fontAlgn="base"/>
            <a:endParaRPr lang="en-US" dirty="0"/>
          </a:p>
        </p:txBody>
      </p:sp>
      <p:sp>
        <p:nvSpPr>
          <p:cNvPr id="9" name="Rectangle 1">
            <a:extLst>
              <a:ext uri="{FF2B5EF4-FFF2-40B4-BE49-F238E27FC236}">
                <a16:creationId xmlns:a16="http://schemas.microsoft.com/office/drawing/2014/main" id="{61C9C647-57D8-5C2C-67B3-51C9C60D1610}"/>
              </a:ext>
            </a:extLst>
          </p:cNvPr>
          <p:cNvSpPr>
            <a:spLocks noChangeArrowheads="1"/>
          </p:cNvSpPr>
          <p:nvPr/>
        </p:nvSpPr>
        <p:spPr bwMode="auto">
          <a:xfrm>
            <a:off x="1880558" y="2969230"/>
            <a:ext cx="4520242" cy="1771624"/>
          </a:xfrm>
          <a:prstGeom prst="rect">
            <a:avLst/>
          </a:prstGeom>
          <a:solidFill>
            <a:schemeClr val="bg1"/>
          </a:solidFill>
          <a:ln>
            <a:noFill/>
          </a:ln>
          <a:effectLst/>
        </p:spPr>
        <p:txBody>
          <a:bodyPr vert="horz" wrap="square" lIns="0" tIns="0" rIns="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import { Component } from '@angular/core';</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@Component({</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selector: 'app-root',</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templateUrl</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'./app.component.html',</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export class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AppComponent</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28918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3"/>
        <p:cNvGrpSpPr/>
        <p:nvPr/>
      </p:nvGrpSpPr>
      <p:grpSpPr>
        <a:xfrm>
          <a:off x="0" y="0"/>
          <a:ext cx="0" cy="0"/>
          <a:chOff x="0" y="0"/>
          <a:chExt cx="0" cy="0"/>
        </a:xfrm>
      </p:grpSpPr>
      <p:sp>
        <p:nvSpPr>
          <p:cNvPr id="1094" name="Google Shape;1094;p60"/>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Archivo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Manrope</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https://fonts.google.com/specimen/Manrope</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095" name="Google Shape;1095;p60"/>
          <p:cNvSpPr/>
          <p:nvPr/>
        </p:nvSpPr>
        <p:spPr>
          <a:xfrm>
            <a:off x="3645388" y="2947175"/>
            <a:ext cx="791400" cy="754200"/>
          </a:xfrm>
          <a:prstGeom prst="roundRect">
            <a:avLst>
              <a:gd name="adj" fmla="val 16667"/>
            </a:avLst>
          </a:prstGeom>
          <a:solidFill>
            <a:srgbClr val="09224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0"/>
          <p:cNvSpPr/>
          <p:nvPr/>
        </p:nvSpPr>
        <p:spPr>
          <a:xfrm>
            <a:off x="4707207" y="294717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0"/>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#092241</a:t>
            </a:r>
            <a:endParaRPr sz="1000">
              <a:solidFill>
                <a:srgbClr val="FFFFFF"/>
              </a:solidFill>
            </a:endParaRPr>
          </a:p>
        </p:txBody>
      </p:sp>
      <p:sp>
        <p:nvSpPr>
          <p:cNvPr id="1098" name="Google Shape;1098;p60"/>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#f8f8f8</a:t>
            </a:r>
            <a:endParaRPr sz="1000"/>
          </a:p>
        </p:txBody>
      </p:sp>
      <p:sp>
        <p:nvSpPr>
          <p:cNvPr id="1099" name="Google Shape;1099;p60"/>
          <p:cNvSpPr/>
          <p:nvPr/>
        </p:nvSpPr>
        <p:spPr>
          <a:xfrm>
            <a:off x="3645388" y="3878275"/>
            <a:ext cx="791400" cy="754200"/>
          </a:xfrm>
          <a:prstGeom prst="roundRect">
            <a:avLst>
              <a:gd name="adj" fmla="val 16667"/>
            </a:avLst>
          </a:prstGeom>
          <a:solidFill>
            <a:srgbClr val="B7B7B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0"/>
          <p:cNvSpPr/>
          <p:nvPr/>
        </p:nvSpPr>
        <p:spPr>
          <a:xfrm>
            <a:off x="4707207" y="3878275"/>
            <a:ext cx="791400" cy="754200"/>
          </a:xfrm>
          <a:prstGeom prst="roundRect">
            <a:avLst>
              <a:gd name="adj" fmla="val 16667"/>
            </a:avLst>
          </a:prstGeom>
          <a:solidFill>
            <a:srgbClr val="6194E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0"/>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#b7b7b7</a:t>
            </a:r>
            <a:endParaRPr sz="1000"/>
          </a:p>
        </p:txBody>
      </p:sp>
      <p:sp>
        <p:nvSpPr>
          <p:cNvPr id="1102" name="Google Shape;1102;p60"/>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#6194e6</a:t>
            </a:r>
            <a:endParaRPr sz="1000">
              <a:solidFill>
                <a:srgbClr val="FFFFFF"/>
              </a:solidFill>
            </a:endParaRPr>
          </a:p>
        </p:txBody>
      </p:sp>
      <p:sp>
        <p:nvSpPr>
          <p:cNvPr id="1103" name="Google Shape;1103;p6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
        <p:cNvGrpSpPr/>
        <p:nvPr/>
      </p:nvGrpSpPr>
      <p:grpSpPr>
        <a:xfrm>
          <a:off x="0" y="0"/>
          <a:ext cx="0" cy="0"/>
          <a:chOff x="0" y="0"/>
          <a:chExt cx="0" cy="0"/>
        </a:xfrm>
      </p:grpSpPr>
      <p:sp>
        <p:nvSpPr>
          <p:cNvPr id="1108" name="Google Shape;1108;p61"/>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109" name="Google Shape;1109;p6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110" name="Google Shape;1110;p6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111" name="Google Shape;1111;p6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112" name="Google Shape;1112;p6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113" name="Google Shape;1113;p6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114" name="Google Shape;1114;p6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115" name="Google Shape;1115;p6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116" name="Google Shape;1116;p6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117" name="Google Shape;1117;p6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118" name="Google Shape;1118;p6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119" name="Google Shape;1119;p6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3"/>
        <p:cNvGrpSpPr/>
        <p:nvPr/>
      </p:nvGrpSpPr>
      <p:grpSpPr>
        <a:xfrm>
          <a:off x="0" y="0"/>
          <a:ext cx="0" cy="0"/>
          <a:chOff x="0" y="0"/>
          <a:chExt cx="0" cy="0"/>
        </a:xfrm>
      </p:grpSpPr>
      <p:grpSp>
        <p:nvGrpSpPr>
          <p:cNvPr id="1124" name="Google Shape;1124;p62"/>
          <p:cNvGrpSpPr/>
          <p:nvPr/>
        </p:nvGrpSpPr>
        <p:grpSpPr>
          <a:xfrm>
            <a:off x="5048544" y="3019584"/>
            <a:ext cx="442841" cy="514271"/>
            <a:chOff x="4727025" y="1332775"/>
            <a:chExt cx="59900" cy="69625"/>
          </a:xfrm>
        </p:grpSpPr>
        <p:sp>
          <p:nvSpPr>
            <p:cNvPr id="1125" name="Google Shape;1125;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62"/>
          <p:cNvGrpSpPr/>
          <p:nvPr/>
        </p:nvGrpSpPr>
        <p:grpSpPr>
          <a:xfrm>
            <a:off x="5723860" y="2267072"/>
            <a:ext cx="500909" cy="500899"/>
            <a:chOff x="4820425" y="1329900"/>
            <a:chExt cx="70175" cy="70350"/>
          </a:xfrm>
        </p:grpSpPr>
        <p:sp>
          <p:nvSpPr>
            <p:cNvPr id="1128" name="Google Shape;1128;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62"/>
          <p:cNvGrpSpPr/>
          <p:nvPr/>
        </p:nvGrpSpPr>
        <p:grpSpPr>
          <a:xfrm>
            <a:off x="6376484" y="2278862"/>
            <a:ext cx="538135" cy="493119"/>
            <a:chOff x="4903200" y="1331525"/>
            <a:chExt cx="73575" cy="67425"/>
          </a:xfrm>
        </p:grpSpPr>
        <p:sp>
          <p:nvSpPr>
            <p:cNvPr id="1133" name="Google Shape;1133;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34" name="Google Shape;1134;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62"/>
          <p:cNvGrpSpPr/>
          <p:nvPr/>
        </p:nvGrpSpPr>
        <p:grpSpPr>
          <a:xfrm>
            <a:off x="5636435" y="3020840"/>
            <a:ext cx="544563" cy="511895"/>
            <a:chOff x="4815575" y="1416800"/>
            <a:chExt cx="73750" cy="71400"/>
          </a:xfrm>
        </p:grpSpPr>
        <p:sp>
          <p:nvSpPr>
            <p:cNvPr id="1136" name="Google Shape;1136;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62"/>
          <p:cNvGrpSpPr/>
          <p:nvPr/>
        </p:nvGrpSpPr>
        <p:grpSpPr>
          <a:xfrm>
            <a:off x="6333060" y="3020546"/>
            <a:ext cx="602914" cy="512477"/>
            <a:chOff x="4902475" y="1418875"/>
            <a:chExt cx="74500" cy="63775"/>
          </a:xfrm>
        </p:grpSpPr>
        <p:sp>
          <p:nvSpPr>
            <p:cNvPr id="1140" name="Google Shape;1140;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2"/>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2"/>
          <p:cNvGrpSpPr/>
          <p:nvPr/>
        </p:nvGrpSpPr>
        <p:grpSpPr>
          <a:xfrm>
            <a:off x="5748932" y="3759785"/>
            <a:ext cx="515391" cy="525699"/>
            <a:chOff x="4818100" y="1507675"/>
            <a:chExt cx="71225" cy="71625"/>
          </a:xfrm>
        </p:grpSpPr>
        <p:sp>
          <p:nvSpPr>
            <p:cNvPr id="1143" name="Google Shape;1143;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62"/>
          <p:cNvGrpSpPr/>
          <p:nvPr/>
        </p:nvGrpSpPr>
        <p:grpSpPr>
          <a:xfrm>
            <a:off x="5087034" y="3781317"/>
            <a:ext cx="522956" cy="489869"/>
            <a:chOff x="4721450" y="1509475"/>
            <a:chExt cx="79350" cy="74325"/>
          </a:xfrm>
        </p:grpSpPr>
        <p:sp>
          <p:nvSpPr>
            <p:cNvPr id="1148" name="Google Shape;1148;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62"/>
          <p:cNvGrpSpPr/>
          <p:nvPr/>
        </p:nvGrpSpPr>
        <p:grpSpPr>
          <a:xfrm>
            <a:off x="6410277" y="3761069"/>
            <a:ext cx="525704" cy="535436"/>
            <a:chOff x="4906800" y="1507500"/>
            <a:chExt cx="70350" cy="71075"/>
          </a:xfrm>
        </p:grpSpPr>
        <p:sp>
          <p:nvSpPr>
            <p:cNvPr id="1153" name="Google Shape;1153;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62"/>
          <p:cNvGrpSpPr/>
          <p:nvPr/>
        </p:nvGrpSpPr>
        <p:grpSpPr>
          <a:xfrm>
            <a:off x="4443099" y="2267050"/>
            <a:ext cx="508054" cy="508095"/>
            <a:chOff x="3736598" y="2170606"/>
            <a:chExt cx="404889" cy="404889"/>
          </a:xfrm>
        </p:grpSpPr>
        <p:sp>
          <p:nvSpPr>
            <p:cNvPr id="1159" name="Google Shape;1159;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62"/>
          <p:cNvGrpSpPr/>
          <p:nvPr/>
        </p:nvGrpSpPr>
        <p:grpSpPr>
          <a:xfrm>
            <a:off x="3731139" y="2267145"/>
            <a:ext cx="575790" cy="507904"/>
            <a:chOff x="3161917" y="2170682"/>
            <a:chExt cx="458870" cy="404737"/>
          </a:xfrm>
        </p:grpSpPr>
        <p:sp>
          <p:nvSpPr>
            <p:cNvPr id="1164" name="Google Shape;1164;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165" name="Google Shape;1165;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62"/>
          <p:cNvGrpSpPr/>
          <p:nvPr/>
        </p:nvGrpSpPr>
        <p:grpSpPr>
          <a:xfrm>
            <a:off x="3758669" y="3027517"/>
            <a:ext cx="520730" cy="498567"/>
            <a:chOff x="3179914" y="2889488"/>
            <a:chExt cx="422876" cy="404911"/>
          </a:xfrm>
        </p:grpSpPr>
        <p:sp>
          <p:nvSpPr>
            <p:cNvPr id="1168" name="Google Shape;1168;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62"/>
          <p:cNvGrpSpPr/>
          <p:nvPr/>
        </p:nvGrpSpPr>
        <p:grpSpPr>
          <a:xfrm>
            <a:off x="4387349" y="3027477"/>
            <a:ext cx="516145" cy="498648"/>
            <a:chOff x="3729467" y="2889422"/>
            <a:chExt cx="419153" cy="404977"/>
          </a:xfrm>
        </p:grpSpPr>
        <p:sp>
          <p:nvSpPr>
            <p:cNvPr id="1175" name="Google Shape;1175;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 name="Google Shape;1182;p62"/>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2"/>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2"/>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2"/>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 name="Google Shape;1186;p62"/>
          <p:cNvGrpSpPr/>
          <p:nvPr/>
        </p:nvGrpSpPr>
        <p:grpSpPr>
          <a:xfrm>
            <a:off x="7107677" y="2474362"/>
            <a:ext cx="166473" cy="141497"/>
            <a:chOff x="4660325" y="1866850"/>
            <a:chExt cx="68350" cy="58100"/>
          </a:xfrm>
        </p:grpSpPr>
        <p:sp>
          <p:nvSpPr>
            <p:cNvPr id="1187" name="Google Shape;1187;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62"/>
          <p:cNvGrpSpPr/>
          <p:nvPr/>
        </p:nvGrpSpPr>
        <p:grpSpPr>
          <a:xfrm>
            <a:off x="7417022" y="2500086"/>
            <a:ext cx="162515" cy="90049"/>
            <a:chOff x="4791775" y="1877500"/>
            <a:chExt cx="66725" cy="36975"/>
          </a:xfrm>
        </p:grpSpPr>
        <p:sp>
          <p:nvSpPr>
            <p:cNvPr id="1190" name="Google Shape;1190;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62"/>
          <p:cNvGrpSpPr/>
          <p:nvPr/>
        </p:nvGrpSpPr>
        <p:grpSpPr>
          <a:xfrm>
            <a:off x="7738734" y="2500086"/>
            <a:ext cx="144979" cy="90049"/>
            <a:chOff x="4923925" y="1877500"/>
            <a:chExt cx="59525" cy="36975"/>
          </a:xfrm>
        </p:grpSpPr>
        <p:sp>
          <p:nvSpPr>
            <p:cNvPr id="1193" name="Google Shape;1193;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62"/>
          <p:cNvGrpSpPr/>
          <p:nvPr/>
        </p:nvGrpSpPr>
        <p:grpSpPr>
          <a:xfrm>
            <a:off x="8033226" y="2482277"/>
            <a:ext cx="141447" cy="125667"/>
            <a:chOff x="5058450" y="1870100"/>
            <a:chExt cx="58075" cy="51600"/>
          </a:xfrm>
        </p:grpSpPr>
        <p:sp>
          <p:nvSpPr>
            <p:cNvPr id="1196" name="Google Shape;1196;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62"/>
          <p:cNvGrpSpPr/>
          <p:nvPr/>
        </p:nvGrpSpPr>
        <p:grpSpPr>
          <a:xfrm>
            <a:off x="7447741" y="2904685"/>
            <a:ext cx="101077" cy="107645"/>
            <a:chOff x="4811425" y="2065025"/>
            <a:chExt cx="41500" cy="44200"/>
          </a:xfrm>
        </p:grpSpPr>
        <p:sp>
          <p:nvSpPr>
            <p:cNvPr id="1199" name="Google Shape;1199;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62"/>
          <p:cNvGrpSpPr/>
          <p:nvPr/>
        </p:nvGrpSpPr>
        <p:grpSpPr>
          <a:xfrm>
            <a:off x="7740178" y="2904898"/>
            <a:ext cx="120867" cy="107218"/>
            <a:chOff x="4929875" y="2065025"/>
            <a:chExt cx="49625" cy="44025"/>
          </a:xfrm>
        </p:grpSpPr>
        <p:sp>
          <p:nvSpPr>
            <p:cNvPr id="1202" name="Google Shape;1202;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62"/>
          <p:cNvGrpSpPr/>
          <p:nvPr/>
        </p:nvGrpSpPr>
        <p:grpSpPr>
          <a:xfrm>
            <a:off x="8068847" y="2907912"/>
            <a:ext cx="70206" cy="101191"/>
            <a:chOff x="5083925" y="2066350"/>
            <a:chExt cx="28825" cy="41550"/>
          </a:xfrm>
        </p:grpSpPr>
        <p:sp>
          <p:nvSpPr>
            <p:cNvPr id="1205" name="Google Shape;1205;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62"/>
          <p:cNvGrpSpPr/>
          <p:nvPr/>
        </p:nvGrpSpPr>
        <p:grpSpPr>
          <a:xfrm>
            <a:off x="7100401" y="2923559"/>
            <a:ext cx="181026" cy="69896"/>
            <a:chOff x="4659775" y="2072775"/>
            <a:chExt cx="74325" cy="28700"/>
          </a:xfrm>
        </p:grpSpPr>
        <p:sp>
          <p:nvSpPr>
            <p:cNvPr id="1208" name="Google Shape;1208;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 name="Google Shape;1211;p62"/>
          <p:cNvGrpSpPr/>
          <p:nvPr/>
        </p:nvGrpSpPr>
        <p:grpSpPr>
          <a:xfrm>
            <a:off x="8020257" y="2714124"/>
            <a:ext cx="167387" cy="89197"/>
            <a:chOff x="4662475" y="1976500"/>
            <a:chExt cx="68725" cy="36625"/>
          </a:xfrm>
        </p:grpSpPr>
        <p:sp>
          <p:nvSpPr>
            <p:cNvPr id="1212" name="Google Shape;1212;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62"/>
          <p:cNvGrpSpPr/>
          <p:nvPr/>
        </p:nvGrpSpPr>
        <p:grpSpPr>
          <a:xfrm>
            <a:off x="7717162" y="2717564"/>
            <a:ext cx="166899" cy="82317"/>
            <a:chOff x="4920150" y="1977875"/>
            <a:chExt cx="68525" cy="33800"/>
          </a:xfrm>
        </p:grpSpPr>
        <p:sp>
          <p:nvSpPr>
            <p:cNvPr id="1216" name="Google Shape;1216;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62"/>
          <p:cNvGrpSpPr/>
          <p:nvPr/>
        </p:nvGrpSpPr>
        <p:grpSpPr>
          <a:xfrm>
            <a:off x="7128319" y="3121482"/>
            <a:ext cx="125190" cy="127858"/>
            <a:chOff x="4676550" y="2160575"/>
            <a:chExt cx="51400" cy="52500"/>
          </a:xfrm>
        </p:grpSpPr>
        <p:sp>
          <p:nvSpPr>
            <p:cNvPr id="1220" name="Google Shape;1220;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62"/>
          <p:cNvGrpSpPr/>
          <p:nvPr/>
        </p:nvGrpSpPr>
        <p:grpSpPr>
          <a:xfrm>
            <a:off x="7425577" y="3128514"/>
            <a:ext cx="145405" cy="113794"/>
            <a:chOff x="4768325" y="2163475"/>
            <a:chExt cx="59700" cy="46725"/>
          </a:xfrm>
        </p:grpSpPr>
        <p:sp>
          <p:nvSpPr>
            <p:cNvPr id="1224" name="Google Shape;1224;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 name="Google Shape;1226;p62"/>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2"/>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2"/>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2"/>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2"/>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2"/>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 name="Google Shape;1232;p62"/>
          <p:cNvGrpSpPr/>
          <p:nvPr/>
        </p:nvGrpSpPr>
        <p:grpSpPr>
          <a:xfrm>
            <a:off x="7441895" y="3383608"/>
            <a:ext cx="112768" cy="106853"/>
            <a:chOff x="4768575" y="2253950"/>
            <a:chExt cx="46300" cy="43875"/>
          </a:xfrm>
        </p:grpSpPr>
        <p:sp>
          <p:nvSpPr>
            <p:cNvPr id="1233" name="Google Shape;1233;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62"/>
          <p:cNvGrpSpPr/>
          <p:nvPr/>
        </p:nvGrpSpPr>
        <p:grpSpPr>
          <a:xfrm>
            <a:off x="7741518" y="3872634"/>
            <a:ext cx="118187" cy="146246"/>
            <a:chOff x="4960900" y="2433225"/>
            <a:chExt cx="48525" cy="60050"/>
          </a:xfrm>
        </p:grpSpPr>
        <p:sp>
          <p:nvSpPr>
            <p:cNvPr id="1236" name="Google Shape;1236;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62"/>
          <p:cNvGrpSpPr/>
          <p:nvPr/>
        </p:nvGrpSpPr>
        <p:grpSpPr>
          <a:xfrm>
            <a:off x="7430083" y="4136695"/>
            <a:ext cx="136394" cy="143810"/>
            <a:chOff x="4854075" y="2527625"/>
            <a:chExt cx="56000" cy="59050"/>
          </a:xfrm>
        </p:grpSpPr>
        <p:sp>
          <p:nvSpPr>
            <p:cNvPr id="1239" name="Google Shape;1239;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 name="Google Shape;1241;p62"/>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 name="Google Shape;1244;p62"/>
          <p:cNvGrpSpPr/>
          <p:nvPr/>
        </p:nvGrpSpPr>
        <p:grpSpPr>
          <a:xfrm>
            <a:off x="8054294" y="3600439"/>
            <a:ext cx="99312" cy="160797"/>
            <a:chOff x="5059700" y="2334775"/>
            <a:chExt cx="40775" cy="66025"/>
          </a:xfrm>
        </p:grpSpPr>
        <p:sp>
          <p:nvSpPr>
            <p:cNvPr id="1245" name="Google Shape;1245;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62"/>
          <p:cNvGrpSpPr/>
          <p:nvPr/>
        </p:nvGrpSpPr>
        <p:grpSpPr>
          <a:xfrm>
            <a:off x="8011458" y="3865571"/>
            <a:ext cx="184984" cy="160371"/>
            <a:chOff x="5037700" y="2430325"/>
            <a:chExt cx="75950" cy="65850"/>
          </a:xfrm>
        </p:grpSpPr>
        <p:sp>
          <p:nvSpPr>
            <p:cNvPr id="1255" name="Google Shape;1255;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62"/>
          <p:cNvGrpSpPr/>
          <p:nvPr/>
        </p:nvGrpSpPr>
        <p:grpSpPr>
          <a:xfrm>
            <a:off x="7430964" y="3632023"/>
            <a:ext cx="173014" cy="97629"/>
            <a:chOff x="4756975" y="2341800"/>
            <a:chExt cx="91975" cy="51925"/>
          </a:xfrm>
        </p:grpSpPr>
        <p:sp>
          <p:nvSpPr>
            <p:cNvPr id="1258" name="Google Shape;1258;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62"/>
          <p:cNvGrpSpPr/>
          <p:nvPr/>
        </p:nvGrpSpPr>
        <p:grpSpPr>
          <a:xfrm>
            <a:off x="7697901" y="4120720"/>
            <a:ext cx="212497" cy="175761"/>
            <a:chOff x="4943575" y="2516350"/>
            <a:chExt cx="98675" cy="81700"/>
          </a:xfrm>
        </p:grpSpPr>
        <p:sp>
          <p:nvSpPr>
            <p:cNvPr id="1279" name="Google Shape;1279;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 name="Google Shape;1357;p62"/>
          <p:cNvGrpSpPr/>
          <p:nvPr/>
        </p:nvGrpSpPr>
        <p:grpSpPr>
          <a:xfrm>
            <a:off x="1955962" y="3346963"/>
            <a:ext cx="965351" cy="134611"/>
            <a:chOff x="4411970" y="2962952"/>
            <a:chExt cx="706544" cy="104212"/>
          </a:xfrm>
        </p:grpSpPr>
        <p:sp>
          <p:nvSpPr>
            <p:cNvPr id="1358" name="Google Shape;1358;p6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62"/>
          <p:cNvGrpSpPr/>
          <p:nvPr/>
        </p:nvGrpSpPr>
        <p:grpSpPr>
          <a:xfrm>
            <a:off x="1955962" y="2935877"/>
            <a:ext cx="960158" cy="289172"/>
            <a:chOff x="4411970" y="2726085"/>
            <a:chExt cx="643107" cy="193659"/>
          </a:xfrm>
        </p:grpSpPr>
        <p:sp>
          <p:nvSpPr>
            <p:cNvPr id="1363" name="Google Shape;1363;p6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 name="Google Shape;1366;p62"/>
          <p:cNvGrpSpPr/>
          <p:nvPr/>
        </p:nvGrpSpPr>
        <p:grpSpPr>
          <a:xfrm>
            <a:off x="958854" y="3201987"/>
            <a:ext cx="833173" cy="259209"/>
            <a:chOff x="4411970" y="4340222"/>
            <a:chExt cx="779467" cy="242683"/>
          </a:xfrm>
        </p:grpSpPr>
        <p:sp>
          <p:nvSpPr>
            <p:cNvPr id="1367" name="Google Shape;1367;p6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62"/>
          <p:cNvGrpSpPr/>
          <p:nvPr/>
        </p:nvGrpSpPr>
        <p:grpSpPr>
          <a:xfrm>
            <a:off x="1955962" y="2597733"/>
            <a:ext cx="965160" cy="216230"/>
            <a:chOff x="4411970" y="2468674"/>
            <a:chExt cx="747317" cy="167425"/>
          </a:xfrm>
        </p:grpSpPr>
        <p:sp>
          <p:nvSpPr>
            <p:cNvPr id="1371" name="Google Shape;1371;p6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2"/>
          <p:cNvGrpSpPr/>
          <p:nvPr/>
        </p:nvGrpSpPr>
        <p:grpSpPr>
          <a:xfrm>
            <a:off x="954709" y="2502450"/>
            <a:ext cx="810451" cy="319148"/>
            <a:chOff x="4411970" y="3686602"/>
            <a:chExt cx="797845" cy="314215"/>
          </a:xfrm>
        </p:grpSpPr>
        <p:sp>
          <p:nvSpPr>
            <p:cNvPr id="1374" name="Google Shape;1374;p62"/>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2"/>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2"/>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2"/>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2"/>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62"/>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 name="Google Shape;1380;p62"/>
          <p:cNvGrpSpPr/>
          <p:nvPr/>
        </p:nvGrpSpPr>
        <p:grpSpPr>
          <a:xfrm>
            <a:off x="954806" y="2256974"/>
            <a:ext cx="1970333" cy="208784"/>
            <a:chOff x="6336019" y="3733725"/>
            <a:chExt cx="2566206" cy="351310"/>
          </a:xfrm>
        </p:grpSpPr>
        <p:sp>
          <p:nvSpPr>
            <p:cNvPr id="1381" name="Google Shape;1381;p62"/>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2"/>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2"/>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2"/>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2"/>
          <p:cNvGrpSpPr/>
          <p:nvPr/>
        </p:nvGrpSpPr>
        <p:grpSpPr>
          <a:xfrm>
            <a:off x="1955962" y="3864529"/>
            <a:ext cx="946551" cy="153200"/>
            <a:chOff x="4404545" y="3301592"/>
            <a:chExt cx="782403" cy="129272"/>
          </a:xfrm>
        </p:grpSpPr>
        <p:sp>
          <p:nvSpPr>
            <p:cNvPr id="1386" name="Google Shape;1386;p6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62"/>
          <p:cNvGrpSpPr/>
          <p:nvPr/>
        </p:nvGrpSpPr>
        <p:grpSpPr>
          <a:xfrm>
            <a:off x="1955962" y="3603488"/>
            <a:ext cx="962257" cy="139127"/>
            <a:chOff x="4411970" y="3131459"/>
            <a:chExt cx="710520" cy="117397"/>
          </a:xfrm>
        </p:grpSpPr>
        <p:sp>
          <p:nvSpPr>
            <p:cNvPr id="1389" name="Google Shape;1389;p6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62"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62"/>
          <p:cNvGrpSpPr/>
          <p:nvPr/>
        </p:nvGrpSpPr>
        <p:grpSpPr>
          <a:xfrm>
            <a:off x="956107" y="3538282"/>
            <a:ext cx="823838" cy="458988"/>
            <a:chOff x="4411970" y="1801825"/>
            <a:chExt cx="734586" cy="409262"/>
          </a:xfrm>
        </p:grpSpPr>
        <p:sp>
          <p:nvSpPr>
            <p:cNvPr id="1393" name="Google Shape;1393;p6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2"/>
          <p:cNvGrpSpPr/>
          <p:nvPr/>
        </p:nvGrpSpPr>
        <p:grpSpPr>
          <a:xfrm>
            <a:off x="956107" y="4086708"/>
            <a:ext cx="856348" cy="212039"/>
            <a:chOff x="4411970" y="2233974"/>
            <a:chExt cx="763574" cy="189068"/>
          </a:xfrm>
        </p:grpSpPr>
        <p:sp>
          <p:nvSpPr>
            <p:cNvPr id="1396" name="Google Shape;1396;p62"/>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2"/>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2"/>
          <p:cNvGrpSpPr/>
          <p:nvPr/>
        </p:nvGrpSpPr>
        <p:grpSpPr>
          <a:xfrm>
            <a:off x="3066303" y="2262044"/>
            <a:ext cx="511602" cy="511602"/>
            <a:chOff x="5681300" y="2527788"/>
            <a:chExt cx="805800" cy="805800"/>
          </a:xfrm>
        </p:grpSpPr>
        <p:sp>
          <p:nvSpPr>
            <p:cNvPr id="1399" name="Google Shape;1399;p62"/>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62"/>
          <p:cNvGrpSpPr/>
          <p:nvPr/>
        </p:nvGrpSpPr>
        <p:grpSpPr>
          <a:xfrm>
            <a:off x="3063497" y="3028627"/>
            <a:ext cx="513021" cy="512935"/>
            <a:chOff x="4049800" y="640400"/>
            <a:chExt cx="858900" cy="858900"/>
          </a:xfrm>
        </p:grpSpPr>
        <p:sp>
          <p:nvSpPr>
            <p:cNvPr id="1402" name="Google Shape;1402;p62"/>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2"/>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62"/>
          <p:cNvGrpSpPr/>
          <p:nvPr/>
        </p:nvGrpSpPr>
        <p:grpSpPr>
          <a:xfrm>
            <a:off x="2980696" y="3680519"/>
            <a:ext cx="686489" cy="686585"/>
            <a:chOff x="5080188" y="927900"/>
            <a:chExt cx="961200" cy="961200"/>
          </a:xfrm>
        </p:grpSpPr>
        <p:sp>
          <p:nvSpPr>
            <p:cNvPr id="1405" name="Google Shape;1405;p62"/>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2"/>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2"/>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2"/>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62"/>
          <p:cNvGrpSpPr/>
          <p:nvPr/>
        </p:nvGrpSpPr>
        <p:grpSpPr>
          <a:xfrm>
            <a:off x="3763848" y="3773248"/>
            <a:ext cx="510373" cy="510937"/>
            <a:chOff x="7508249" y="1522825"/>
            <a:chExt cx="1326332" cy="1322987"/>
          </a:xfrm>
        </p:grpSpPr>
        <p:sp>
          <p:nvSpPr>
            <p:cNvPr id="1414" name="Google Shape;1414;p62"/>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2"/>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2"/>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2"/>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2"/>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2"/>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2"/>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2"/>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2"/>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2"/>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62"/>
          <p:cNvGrpSpPr/>
          <p:nvPr/>
        </p:nvGrpSpPr>
        <p:grpSpPr>
          <a:xfrm>
            <a:off x="4455441" y="3774653"/>
            <a:ext cx="492652" cy="503348"/>
            <a:chOff x="6039282" y="1042577"/>
            <a:chExt cx="734315" cy="731929"/>
          </a:xfrm>
        </p:grpSpPr>
        <p:sp>
          <p:nvSpPr>
            <p:cNvPr id="1425" name="Google Shape;1425;p6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62"/>
          <p:cNvGrpSpPr/>
          <p:nvPr/>
        </p:nvGrpSpPr>
        <p:grpSpPr>
          <a:xfrm>
            <a:off x="5095855" y="2270694"/>
            <a:ext cx="483304" cy="504902"/>
            <a:chOff x="1825800" y="1651625"/>
            <a:chExt cx="568125" cy="591775"/>
          </a:xfrm>
        </p:grpSpPr>
        <p:sp>
          <p:nvSpPr>
            <p:cNvPr id="1447" name="Google Shape;1447;p62"/>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2"/>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2"/>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2"/>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2"/>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62"/>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2"/>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2"/>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2"/>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2"/>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458" name="Google Shape;1458;p6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grpSp>
        <p:nvGrpSpPr>
          <p:cNvPr id="1463" name="Google Shape;1463;p63"/>
          <p:cNvGrpSpPr/>
          <p:nvPr/>
        </p:nvGrpSpPr>
        <p:grpSpPr>
          <a:xfrm>
            <a:off x="722059" y="955168"/>
            <a:ext cx="2492868" cy="1379876"/>
            <a:chOff x="2654821" y="2311071"/>
            <a:chExt cx="2279715" cy="1262120"/>
          </a:xfrm>
        </p:grpSpPr>
        <p:grpSp>
          <p:nvGrpSpPr>
            <p:cNvPr id="1464" name="Google Shape;1464;p63"/>
            <p:cNvGrpSpPr/>
            <p:nvPr/>
          </p:nvGrpSpPr>
          <p:grpSpPr>
            <a:xfrm>
              <a:off x="4034269" y="2840745"/>
              <a:ext cx="40212" cy="36437"/>
              <a:chOff x="4293400" y="2574725"/>
              <a:chExt cx="84425" cy="80100"/>
            </a:xfrm>
          </p:grpSpPr>
          <p:sp>
            <p:nvSpPr>
              <p:cNvPr id="1465" name="Google Shape;1465;p6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466" name="Google Shape;1466;p6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3"/>
            <p:cNvGrpSpPr/>
            <p:nvPr/>
          </p:nvGrpSpPr>
          <p:grpSpPr>
            <a:xfrm>
              <a:off x="3894606" y="2334874"/>
              <a:ext cx="913198" cy="518984"/>
              <a:chOff x="4000175" y="1462675"/>
              <a:chExt cx="1917275" cy="1140875"/>
            </a:xfrm>
          </p:grpSpPr>
          <p:sp>
            <p:nvSpPr>
              <p:cNvPr id="1468" name="Google Shape;1468;p6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469" name="Google Shape;1469;p63"/>
              <p:cNvGrpSpPr/>
              <p:nvPr/>
            </p:nvGrpSpPr>
            <p:grpSpPr>
              <a:xfrm>
                <a:off x="4000175" y="1462675"/>
                <a:ext cx="1917275" cy="1140875"/>
                <a:chOff x="4000175" y="1462675"/>
                <a:chExt cx="1917275" cy="1140875"/>
              </a:xfrm>
            </p:grpSpPr>
            <p:sp>
              <p:nvSpPr>
                <p:cNvPr id="1470" name="Google Shape;1470;p6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471" name="Google Shape;1471;p6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75" name="Google Shape;1475;p6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63"/>
            <p:cNvGrpSpPr/>
            <p:nvPr/>
          </p:nvGrpSpPr>
          <p:grpSpPr>
            <a:xfrm>
              <a:off x="3875768" y="2846704"/>
              <a:ext cx="44796" cy="47366"/>
              <a:chOff x="3960625" y="2587825"/>
              <a:chExt cx="94050" cy="104125"/>
            </a:xfrm>
          </p:grpSpPr>
          <p:sp>
            <p:nvSpPr>
              <p:cNvPr id="1477" name="Google Shape;1477;p6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78" name="Google Shape;1478;p6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3"/>
            <p:cNvGrpSpPr/>
            <p:nvPr/>
          </p:nvGrpSpPr>
          <p:grpSpPr>
            <a:xfrm>
              <a:off x="3782759" y="2807162"/>
              <a:ext cx="82686" cy="85487"/>
              <a:chOff x="3765350" y="2500900"/>
              <a:chExt cx="173600" cy="187925"/>
            </a:xfrm>
          </p:grpSpPr>
          <p:sp>
            <p:nvSpPr>
              <p:cNvPr id="1480" name="Google Shape;1480;p6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81" name="Google Shape;1481;p6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63"/>
            <p:cNvGrpSpPr/>
            <p:nvPr/>
          </p:nvGrpSpPr>
          <p:grpSpPr>
            <a:xfrm>
              <a:off x="3775674" y="2798496"/>
              <a:ext cx="40545" cy="23564"/>
              <a:chOff x="3750475" y="2481850"/>
              <a:chExt cx="85125" cy="51800"/>
            </a:xfrm>
          </p:grpSpPr>
          <p:sp>
            <p:nvSpPr>
              <p:cNvPr id="1487" name="Google Shape;1487;p6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89" name="Google Shape;1489;p63"/>
            <p:cNvGrpSpPr/>
            <p:nvPr/>
          </p:nvGrpSpPr>
          <p:grpSpPr>
            <a:xfrm>
              <a:off x="3716946" y="2776024"/>
              <a:ext cx="81971" cy="76912"/>
              <a:chOff x="3627175" y="2432450"/>
              <a:chExt cx="172100" cy="169075"/>
            </a:xfrm>
          </p:grpSpPr>
          <p:sp>
            <p:nvSpPr>
              <p:cNvPr id="1490" name="Google Shape;1490;p6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92" name="Google Shape;1492;p6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93" name="Google Shape;1493;p63"/>
            <p:cNvGrpSpPr/>
            <p:nvPr/>
          </p:nvGrpSpPr>
          <p:grpSpPr>
            <a:xfrm>
              <a:off x="3685682" y="2845624"/>
              <a:ext cx="29311" cy="45055"/>
              <a:chOff x="3561536" y="2585450"/>
              <a:chExt cx="61539" cy="99045"/>
            </a:xfrm>
          </p:grpSpPr>
          <p:sp>
            <p:nvSpPr>
              <p:cNvPr id="1494" name="Google Shape;1494;p6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96" name="Google Shape;1496;p63"/>
            <p:cNvGrpSpPr/>
            <p:nvPr/>
          </p:nvGrpSpPr>
          <p:grpSpPr>
            <a:xfrm>
              <a:off x="3849905" y="2572252"/>
              <a:ext cx="74339" cy="119559"/>
              <a:chOff x="3906325" y="1984500"/>
              <a:chExt cx="156075" cy="262825"/>
            </a:xfrm>
          </p:grpSpPr>
          <p:sp>
            <p:nvSpPr>
              <p:cNvPr id="1497" name="Google Shape;1497;p6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98" name="Google Shape;1498;p6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63"/>
            <p:cNvGrpSpPr/>
            <p:nvPr/>
          </p:nvGrpSpPr>
          <p:grpSpPr>
            <a:xfrm>
              <a:off x="2654821" y="2414345"/>
              <a:ext cx="667570" cy="558731"/>
              <a:chOff x="1397225" y="1637375"/>
              <a:chExt cx="1401575" cy="1228250"/>
            </a:xfrm>
          </p:grpSpPr>
          <p:sp>
            <p:nvSpPr>
              <p:cNvPr id="1500" name="Google Shape;1500;p6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501" name="Google Shape;1501;p63"/>
              <p:cNvGrpSpPr/>
              <p:nvPr/>
            </p:nvGrpSpPr>
            <p:grpSpPr>
              <a:xfrm>
                <a:off x="1397225" y="1637375"/>
                <a:ext cx="1398775" cy="1228250"/>
                <a:chOff x="1397225" y="1637375"/>
                <a:chExt cx="1398775" cy="1228250"/>
              </a:xfrm>
            </p:grpSpPr>
            <p:sp>
              <p:nvSpPr>
                <p:cNvPr id="1502" name="Google Shape;1502;p6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4" name="Google Shape;1504;p63"/>
            <p:cNvGrpSpPr/>
            <p:nvPr/>
          </p:nvGrpSpPr>
          <p:grpSpPr>
            <a:xfrm>
              <a:off x="3230417" y="3103734"/>
              <a:ext cx="282982" cy="280332"/>
              <a:chOff x="2605700" y="3152850"/>
              <a:chExt cx="594125" cy="616250"/>
            </a:xfrm>
          </p:grpSpPr>
          <p:sp>
            <p:nvSpPr>
              <p:cNvPr id="1505" name="Google Shape;1505;p6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506" name="Google Shape;1506;p6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507" name="Google Shape;1507;p63"/>
            <p:cNvGrpSpPr/>
            <p:nvPr/>
          </p:nvGrpSpPr>
          <p:grpSpPr>
            <a:xfrm>
              <a:off x="3265985" y="3226989"/>
              <a:ext cx="87151" cy="346202"/>
              <a:chOff x="2680375" y="3423800"/>
              <a:chExt cx="182975" cy="761050"/>
            </a:xfrm>
          </p:grpSpPr>
          <p:sp>
            <p:nvSpPr>
              <p:cNvPr id="1508" name="Google Shape;1508;p6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509" name="Google Shape;1509;p6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3"/>
            <p:cNvGrpSpPr/>
            <p:nvPr/>
          </p:nvGrpSpPr>
          <p:grpSpPr>
            <a:xfrm>
              <a:off x="3855466" y="3289811"/>
              <a:ext cx="112514" cy="94210"/>
              <a:chOff x="3918000" y="3561900"/>
              <a:chExt cx="236225" cy="207100"/>
            </a:xfrm>
          </p:grpSpPr>
          <p:sp>
            <p:nvSpPr>
              <p:cNvPr id="1511" name="Google Shape;1511;p6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512" name="Google Shape;1512;p6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 name="Google Shape;1513;p6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516" name="Google Shape;1516;p63"/>
            <p:cNvGrpSpPr/>
            <p:nvPr/>
          </p:nvGrpSpPr>
          <p:grpSpPr>
            <a:xfrm>
              <a:off x="2905224" y="2311071"/>
              <a:ext cx="596721" cy="528992"/>
              <a:chOff x="1922950" y="1410350"/>
              <a:chExt cx="1252825" cy="1162875"/>
            </a:xfrm>
          </p:grpSpPr>
          <p:sp>
            <p:nvSpPr>
              <p:cNvPr id="1517" name="Google Shape;1517;p6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533" name="Google Shape;1533;p6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53" name="Google Shape;1553;p6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54" name="Google Shape;1554;p6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5" name="Google Shape;1555;p63"/>
            <p:cNvGrpSpPr/>
            <p:nvPr/>
          </p:nvGrpSpPr>
          <p:grpSpPr>
            <a:xfrm>
              <a:off x="3280929" y="3294542"/>
              <a:ext cx="109894" cy="272224"/>
              <a:chOff x="2711750" y="3572300"/>
              <a:chExt cx="230725" cy="598425"/>
            </a:xfrm>
          </p:grpSpPr>
          <p:sp>
            <p:nvSpPr>
              <p:cNvPr id="1556" name="Google Shape;1556;p6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8" name="Google Shape;1558;p6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9" name="Google Shape;1559;p63"/>
            <p:cNvGrpSpPr/>
            <p:nvPr/>
          </p:nvGrpSpPr>
          <p:grpSpPr>
            <a:xfrm>
              <a:off x="3790439" y="2408636"/>
              <a:ext cx="73017" cy="75684"/>
              <a:chOff x="3781475" y="1624825"/>
              <a:chExt cx="153300" cy="166375"/>
            </a:xfrm>
          </p:grpSpPr>
          <p:sp>
            <p:nvSpPr>
              <p:cNvPr id="1560" name="Google Shape;1560;p6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 name="Google Shape;1564;p6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 name="Google Shape;1571;p63"/>
            <p:cNvGrpSpPr/>
            <p:nvPr/>
          </p:nvGrpSpPr>
          <p:grpSpPr>
            <a:xfrm>
              <a:off x="4403342" y="3107749"/>
              <a:ext cx="316680" cy="101374"/>
              <a:chOff x="5068275" y="3161675"/>
              <a:chExt cx="664875" cy="222850"/>
            </a:xfrm>
          </p:grpSpPr>
          <p:sp>
            <p:nvSpPr>
              <p:cNvPr id="1572" name="Google Shape;1572;p6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 name="Google Shape;1576;p6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63"/>
            <p:cNvGrpSpPr/>
            <p:nvPr/>
          </p:nvGrpSpPr>
          <p:grpSpPr>
            <a:xfrm>
              <a:off x="3697513" y="2707266"/>
              <a:ext cx="59549" cy="79733"/>
              <a:chOff x="3586375" y="2281300"/>
              <a:chExt cx="125025" cy="175275"/>
            </a:xfrm>
          </p:grpSpPr>
          <p:sp>
            <p:nvSpPr>
              <p:cNvPr id="1606" name="Google Shape;1606;p6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6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 name="Google Shape;1609;p63"/>
            <p:cNvGrpSpPr/>
            <p:nvPr/>
          </p:nvGrpSpPr>
          <p:grpSpPr>
            <a:xfrm>
              <a:off x="4513224" y="3221724"/>
              <a:ext cx="274563" cy="280321"/>
              <a:chOff x="5298975" y="3412225"/>
              <a:chExt cx="576450" cy="616225"/>
            </a:xfrm>
          </p:grpSpPr>
          <p:sp>
            <p:nvSpPr>
              <p:cNvPr id="1610" name="Google Shape;1610;p6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11" name="Google Shape;1611;p6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63"/>
            <p:cNvGrpSpPr/>
            <p:nvPr/>
          </p:nvGrpSpPr>
          <p:grpSpPr>
            <a:xfrm>
              <a:off x="4824403" y="3421846"/>
              <a:ext cx="110132" cy="130647"/>
              <a:chOff x="5952300" y="3852150"/>
              <a:chExt cx="231225" cy="287200"/>
            </a:xfrm>
          </p:grpSpPr>
          <p:sp>
            <p:nvSpPr>
              <p:cNvPr id="1613" name="Google Shape;1613;p6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5" name="Google Shape;1615;p6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 name="Google Shape;1623;p63"/>
            <p:cNvGrpSpPr/>
            <p:nvPr/>
          </p:nvGrpSpPr>
          <p:grpSpPr>
            <a:xfrm>
              <a:off x="4295710" y="3079670"/>
              <a:ext cx="14968" cy="27135"/>
              <a:chOff x="4842300" y="3099950"/>
              <a:chExt cx="31425" cy="59650"/>
            </a:xfrm>
          </p:grpSpPr>
          <p:sp>
            <p:nvSpPr>
              <p:cNvPr id="1624" name="Google Shape;1624;p6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8" name="Google Shape;1628;p6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6" name="Google Shape;1636;p63"/>
            <p:cNvGrpSpPr/>
            <p:nvPr/>
          </p:nvGrpSpPr>
          <p:grpSpPr>
            <a:xfrm>
              <a:off x="3831056" y="2816010"/>
              <a:ext cx="37378" cy="27612"/>
              <a:chOff x="3866750" y="2520350"/>
              <a:chExt cx="78475" cy="60700"/>
            </a:xfrm>
          </p:grpSpPr>
          <p:sp>
            <p:nvSpPr>
              <p:cNvPr id="1637" name="Google Shape;1637;p6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1" name="Google Shape;1641;p6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58" name="Google Shape;1658;p6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70" name="Google Shape;1670;p6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 name="Google Shape;1683;p63"/>
            <p:cNvGrpSpPr/>
            <p:nvPr/>
          </p:nvGrpSpPr>
          <p:grpSpPr>
            <a:xfrm>
              <a:off x="3632736" y="3051591"/>
              <a:ext cx="63288" cy="45217"/>
              <a:chOff x="3450375" y="3038225"/>
              <a:chExt cx="132875" cy="99400"/>
            </a:xfrm>
          </p:grpSpPr>
          <p:sp>
            <p:nvSpPr>
              <p:cNvPr id="1684" name="Google Shape;1684;p6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 name="Google Shape;1686;p6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95" name="Google Shape;1695;p6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05" name="Google Shape;1705;p6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11" name="Google Shape;1711;p6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63"/>
          <p:cNvGrpSpPr/>
          <p:nvPr/>
        </p:nvGrpSpPr>
        <p:grpSpPr>
          <a:xfrm>
            <a:off x="719116" y="2850945"/>
            <a:ext cx="2622876" cy="1333540"/>
            <a:chOff x="238125" y="1038125"/>
            <a:chExt cx="7146800" cy="3633625"/>
          </a:xfrm>
        </p:grpSpPr>
        <p:sp>
          <p:nvSpPr>
            <p:cNvPr id="1722" name="Google Shape;1722;p6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4" name="Google Shape;3294;p63"/>
          <p:cNvGrpSpPr/>
          <p:nvPr/>
        </p:nvGrpSpPr>
        <p:grpSpPr>
          <a:xfrm>
            <a:off x="5834044" y="993055"/>
            <a:ext cx="2590840" cy="1380235"/>
            <a:chOff x="233350" y="949250"/>
            <a:chExt cx="7137300" cy="3802300"/>
          </a:xfrm>
        </p:grpSpPr>
        <p:sp>
          <p:nvSpPr>
            <p:cNvPr id="3295" name="Google Shape;3295;p6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6" name="Google Shape;3346;p63"/>
          <p:cNvGrpSpPr/>
          <p:nvPr/>
        </p:nvGrpSpPr>
        <p:grpSpPr>
          <a:xfrm>
            <a:off x="7648473" y="3037828"/>
            <a:ext cx="104231" cy="320340"/>
            <a:chOff x="7564426" y="3224343"/>
            <a:chExt cx="119985" cy="368801"/>
          </a:xfrm>
        </p:grpSpPr>
        <p:sp>
          <p:nvSpPr>
            <p:cNvPr id="3347" name="Google Shape;3347;p6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9" name="Google Shape;3349;p63"/>
          <p:cNvGrpSpPr/>
          <p:nvPr/>
        </p:nvGrpSpPr>
        <p:grpSpPr>
          <a:xfrm>
            <a:off x="7347962" y="3031929"/>
            <a:ext cx="189489" cy="332132"/>
            <a:chOff x="8370831" y="3202002"/>
            <a:chExt cx="218129" cy="382376"/>
          </a:xfrm>
        </p:grpSpPr>
        <p:sp>
          <p:nvSpPr>
            <p:cNvPr id="3350" name="Google Shape;3350;p6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63"/>
          <p:cNvGrpSpPr/>
          <p:nvPr/>
        </p:nvGrpSpPr>
        <p:grpSpPr>
          <a:xfrm>
            <a:off x="8071351" y="3443061"/>
            <a:ext cx="309429" cy="267000"/>
            <a:chOff x="6742064" y="3750480"/>
            <a:chExt cx="399315" cy="344560"/>
          </a:xfrm>
        </p:grpSpPr>
        <p:sp>
          <p:nvSpPr>
            <p:cNvPr id="3353" name="Google Shape;3353;p6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5" name="Google Shape;3355;p63"/>
          <p:cNvGrpSpPr/>
          <p:nvPr/>
        </p:nvGrpSpPr>
        <p:grpSpPr>
          <a:xfrm>
            <a:off x="7610370" y="3794109"/>
            <a:ext cx="180437" cy="281608"/>
            <a:chOff x="7248525" y="3739696"/>
            <a:chExt cx="230531" cy="359790"/>
          </a:xfrm>
        </p:grpSpPr>
        <p:sp>
          <p:nvSpPr>
            <p:cNvPr id="3356" name="Google Shape;3356;p6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63"/>
          <p:cNvGrpSpPr/>
          <p:nvPr/>
        </p:nvGrpSpPr>
        <p:grpSpPr>
          <a:xfrm>
            <a:off x="7856289" y="3437333"/>
            <a:ext cx="162896" cy="278710"/>
            <a:chOff x="7601242" y="3729267"/>
            <a:chExt cx="222566" cy="380803"/>
          </a:xfrm>
        </p:grpSpPr>
        <p:sp>
          <p:nvSpPr>
            <p:cNvPr id="3359" name="Google Shape;3359;p6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1" name="Google Shape;3361;p63"/>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2" name="Google Shape;3362;p63"/>
          <p:cNvGrpSpPr/>
          <p:nvPr/>
        </p:nvGrpSpPr>
        <p:grpSpPr>
          <a:xfrm>
            <a:off x="7345935" y="3438473"/>
            <a:ext cx="193543" cy="275990"/>
            <a:chOff x="8304647" y="3738687"/>
            <a:chExt cx="225076" cy="320956"/>
          </a:xfrm>
        </p:grpSpPr>
        <p:sp>
          <p:nvSpPr>
            <p:cNvPr id="3363" name="Google Shape;3363;p6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6" name="Google Shape;3366;p63"/>
          <p:cNvGrpSpPr/>
          <p:nvPr/>
        </p:nvGrpSpPr>
        <p:grpSpPr>
          <a:xfrm>
            <a:off x="7618427" y="3438473"/>
            <a:ext cx="178492" cy="275990"/>
            <a:chOff x="8615101" y="3738687"/>
            <a:chExt cx="207573" cy="320956"/>
          </a:xfrm>
        </p:grpSpPr>
        <p:sp>
          <p:nvSpPr>
            <p:cNvPr id="3367" name="Google Shape;3367;p6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0" name="Google Shape;3370;p63"/>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1" name="Google Shape;3371;p63"/>
          <p:cNvGrpSpPr/>
          <p:nvPr/>
        </p:nvGrpSpPr>
        <p:grpSpPr>
          <a:xfrm>
            <a:off x="6013132" y="3559961"/>
            <a:ext cx="557671" cy="511283"/>
            <a:chOff x="6015419" y="3716859"/>
            <a:chExt cx="557671" cy="511283"/>
          </a:xfrm>
        </p:grpSpPr>
        <p:sp>
          <p:nvSpPr>
            <p:cNvPr id="3372" name="Google Shape;3372;p6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63"/>
            <p:cNvGrpSpPr/>
            <p:nvPr/>
          </p:nvGrpSpPr>
          <p:grpSpPr>
            <a:xfrm>
              <a:off x="6036094" y="3716980"/>
              <a:ext cx="529860" cy="510468"/>
              <a:chOff x="6036094" y="3716980"/>
              <a:chExt cx="529860" cy="510468"/>
            </a:xfrm>
          </p:grpSpPr>
          <p:sp>
            <p:nvSpPr>
              <p:cNvPr id="3374" name="Google Shape;3374;p6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4" name="Google Shape;3384;p63"/>
          <p:cNvGrpSpPr/>
          <p:nvPr/>
        </p:nvGrpSpPr>
        <p:grpSpPr>
          <a:xfrm>
            <a:off x="6642017" y="2916730"/>
            <a:ext cx="576302" cy="511871"/>
            <a:chOff x="6644304" y="3073628"/>
            <a:chExt cx="576302" cy="511871"/>
          </a:xfrm>
        </p:grpSpPr>
        <p:sp>
          <p:nvSpPr>
            <p:cNvPr id="3385" name="Google Shape;3385;p6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6" name="Google Shape;3386;p63"/>
            <p:cNvGrpSpPr/>
            <p:nvPr/>
          </p:nvGrpSpPr>
          <p:grpSpPr>
            <a:xfrm>
              <a:off x="6712169" y="3085440"/>
              <a:ext cx="481622" cy="494913"/>
              <a:chOff x="6712169" y="3085440"/>
              <a:chExt cx="481622" cy="494913"/>
            </a:xfrm>
          </p:grpSpPr>
          <p:sp>
            <p:nvSpPr>
              <p:cNvPr id="3387" name="Google Shape;3387;p6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2" name="Google Shape;3392;p6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5" name="Google Shape;3395;p63"/>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6" name="Google Shape;3396;p63"/>
          <p:cNvGrpSpPr/>
          <p:nvPr/>
        </p:nvGrpSpPr>
        <p:grpSpPr>
          <a:xfrm>
            <a:off x="6649868" y="3559725"/>
            <a:ext cx="560631" cy="511352"/>
            <a:chOff x="6652154" y="3716623"/>
            <a:chExt cx="560631" cy="511352"/>
          </a:xfrm>
        </p:grpSpPr>
        <p:sp>
          <p:nvSpPr>
            <p:cNvPr id="3397" name="Google Shape;3397;p6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8" name="Google Shape;3398;p63"/>
            <p:cNvGrpSpPr/>
            <p:nvPr/>
          </p:nvGrpSpPr>
          <p:grpSpPr>
            <a:xfrm>
              <a:off x="6669657" y="3716715"/>
              <a:ext cx="466779" cy="464290"/>
              <a:chOff x="6669657" y="3716715"/>
              <a:chExt cx="466779" cy="464290"/>
            </a:xfrm>
          </p:grpSpPr>
          <p:sp>
            <p:nvSpPr>
              <p:cNvPr id="3399" name="Google Shape;3399;p6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2" name="Google Shape;3412;p63"/>
          <p:cNvGrpSpPr/>
          <p:nvPr/>
        </p:nvGrpSpPr>
        <p:grpSpPr>
          <a:xfrm>
            <a:off x="7843959" y="3841134"/>
            <a:ext cx="187557" cy="187557"/>
            <a:chOff x="8565775" y="671075"/>
            <a:chExt cx="441000" cy="441000"/>
          </a:xfrm>
        </p:grpSpPr>
        <p:sp>
          <p:nvSpPr>
            <p:cNvPr id="3413" name="Google Shape;3413;p6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5" name="Google Shape;3415;p63"/>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3"/>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7" name="Google Shape;3417;p63"/>
          <p:cNvGrpSpPr/>
          <p:nvPr/>
        </p:nvGrpSpPr>
        <p:grpSpPr>
          <a:xfrm>
            <a:off x="5997814" y="2919352"/>
            <a:ext cx="587871" cy="512373"/>
            <a:chOff x="6000100" y="3076250"/>
            <a:chExt cx="587871" cy="512373"/>
          </a:xfrm>
        </p:grpSpPr>
        <p:sp>
          <p:nvSpPr>
            <p:cNvPr id="3418" name="Google Shape;3418;p6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9" name="Google Shape;3419;p63"/>
            <p:cNvGrpSpPr/>
            <p:nvPr/>
          </p:nvGrpSpPr>
          <p:grpSpPr>
            <a:xfrm>
              <a:off x="6031360" y="3076713"/>
              <a:ext cx="539107" cy="480965"/>
              <a:chOff x="6031360" y="3076713"/>
              <a:chExt cx="539107" cy="480965"/>
            </a:xfrm>
          </p:grpSpPr>
          <p:sp>
            <p:nvSpPr>
              <p:cNvPr id="3420" name="Google Shape;3420;p6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7" name="Google Shape;3427;p63"/>
          <p:cNvGrpSpPr/>
          <p:nvPr/>
        </p:nvGrpSpPr>
        <p:grpSpPr>
          <a:xfrm>
            <a:off x="3369305" y="938716"/>
            <a:ext cx="2310381" cy="1488888"/>
            <a:chOff x="229225" y="549050"/>
            <a:chExt cx="7161750" cy="4615275"/>
          </a:xfrm>
        </p:grpSpPr>
        <p:sp>
          <p:nvSpPr>
            <p:cNvPr id="3428" name="Google Shape;3428;p6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63"/>
          <p:cNvGrpSpPr/>
          <p:nvPr/>
        </p:nvGrpSpPr>
        <p:grpSpPr>
          <a:xfrm>
            <a:off x="3514723" y="2830563"/>
            <a:ext cx="2310282" cy="1374222"/>
            <a:chOff x="238125" y="732525"/>
            <a:chExt cx="7130500" cy="4241425"/>
          </a:xfrm>
        </p:grpSpPr>
        <p:sp>
          <p:nvSpPr>
            <p:cNvPr id="3546" name="Google Shape;3546;p6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63"/>
        <p:cNvGrpSpPr/>
        <p:nvPr/>
      </p:nvGrpSpPr>
      <p:grpSpPr>
        <a:xfrm>
          <a:off x="0" y="0"/>
          <a:ext cx="0" cy="0"/>
          <a:chOff x="0" y="0"/>
          <a:chExt cx="0" cy="0"/>
        </a:xfrm>
      </p:grpSpPr>
      <p:grpSp>
        <p:nvGrpSpPr>
          <p:cNvPr id="3664" name="Google Shape;3664;p64"/>
          <p:cNvGrpSpPr/>
          <p:nvPr/>
        </p:nvGrpSpPr>
        <p:grpSpPr>
          <a:xfrm>
            <a:off x="725414" y="969763"/>
            <a:ext cx="2507799" cy="206239"/>
            <a:chOff x="106648" y="895722"/>
            <a:chExt cx="4481413" cy="374300"/>
          </a:xfrm>
        </p:grpSpPr>
        <p:grpSp>
          <p:nvGrpSpPr>
            <p:cNvPr id="3665" name="Google Shape;3665;p64"/>
            <p:cNvGrpSpPr/>
            <p:nvPr/>
          </p:nvGrpSpPr>
          <p:grpSpPr>
            <a:xfrm>
              <a:off x="2233276" y="895722"/>
              <a:ext cx="1082667" cy="223591"/>
              <a:chOff x="4808316" y="2800065"/>
              <a:chExt cx="1999386" cy="412910"/>
            </a:xfrm>
          </p:grpSpPr>
          <p:sp>
            <p:nvSpPr>
              <p:cNvPr id="3666" name="Google Shape;3666;p6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7" name="Google Shape;3667;p64"/>
              <p:cNvGrpSpPr/>
              <p:nvPr/>
            </p:nvGrpSpPr>
            <p:grpSpPr>
              <a:xfrm>
                <a:off x="4808316" y="2800065"/>
                <a:ext cx="92400" cy="411825"/>
                <a:chOff x="845575" y="2563700"/>
                <a:chExt cx="92400" cy="411825"/>
              </a:xfrm>
            </p:grpSpPr>
            <p:cxnSp>
              <p:nvCxnSpPr>
                <p:cNvPr id="3668" name="Google Shape;3668;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69" name="Google Shape;3669;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70" name="Google Shape;3670;p64"/>
            <p:cNvGrpSpPr/>
            <p:nvPr/>
          </p:nvGrpSpPr>
          <p:grpSpPr>
            <a:xfrm>
              <a:off x="106648" y="895722"/>
              <a:ext cx="1088401" cy="223591"/>
              <a:chOff x="881025" y="2800065"/>
              <a:chExt cx="2009975" cy="412910"/>
            </a:xfrm>
          </p:grpSpPr>
          <p:sp>
            <p:nvSpPr>
              <p:cNvPr id="3671" name="Google Shape;3671;p6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2" name="Google Shape;3672;p64"/>
              <p:cNvGrpSpPr/>
              <p:nvPr/>
            </p:nvGrpSpPr>
            <p:grpSpPr>
              <a:xfrm>
                <a:off x="881025" y="2800065"/>
                <a:ext cx="92400" cy="411825"/>
                <a:chOff x="845575" y="2563700"/>
                <a:chExt cx="92400" cy="411825"/>
              </a:xfrm>
            </p:grpSpPr>
            <p:cxnSp>
              <p:nvCxnSpPr>
                <p:cNvPr id="3673" name="Google Shape;3673;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74" name="Google Shape;3674;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75" name="Google Shape;3675;p64"/>
            <p:cNvGrpSpPr/>
            <p:nvPr/>
          </p:nvGrpSpPr>
          <p:grpSpPr>
            <a:xfrm>
              <a:off x="1172346" y="1047018"/>
              <a:ext cx="1083151" cy="223003"/>
              <a:chOff x="2849073" y="3079467"/>
              <a:chExt cx="2000279" cy="411825"/>
            </a:xfrm>
          </p:grpSpPr>
          <p:sp>
            <p:nvSpPr>
              <p:cNvPr id="3676" name="Google Shape;3676;p6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7" name="Google Shape;3677;p64"/>
              <p:cNvGrpSpPr/>
              <p:nvPr/>
            </p:nvGrpSpPr>
            <p:grpSpPr>
              <a:xfrm rot="10800000">
                <a:off x="2849073" y="3079467"/>
                <a:ext cx="92400" cy="411825"/>
                <a:chOff x="2070100" y="2563700"/>
                <a:chExt cx="92400" cy="411825"/>
              </a:xfrm>
            </p:grpSpPr>
            <p:cxnSp>
              <p:nvCxnSpPr>
                <p:cNvPr id="3678" name="Google Shape;3678;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79" name="Google Shape;3679;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80" name="Google Shape;3680;p64"/>
            <p:cNvGrpSpPr/>
            <p:nvPr/>
          </p:nvGrpSpPr>
          <p:grpSpPr>
            <a:xfrm>
              <a:off x="3290132" y="1047018"/>
              <a:ext cx="1297929" cy="223003"/>
              <a:chOff x="6760035" y="3079467"/>
              <a:chExt cx="2396914" cy="411825"/>
            </a:xfrm>
          </p:grpSpPr>
          <p:sp>
            <p:nvSpPr>
              <p:cNvPr id="3681" name="Google Shape;3681;p6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2" name="Google Shape;3682;p64"/>
              <p:cNvGrpSpPr/>
              <p:nvPr/>
            </p:nvGrpSpPr>
            <p:grpSpPr>
              <a:xfrm rot="10800000">
                <a:off x="6760035" y="3079467"/>
                <a:ext cx="92400" cy="411825"/>
                <a:chOff x="2070100" y="2563700"/>
                <a:chExt cx="92400" cy="411825"/>
              </a:xfrm>
            </p:grpSpPr>
            <p:cxnSp>
              <p:nvCxnSpPr>
                <p:cNvPr id="3683" name="Google Shape;3683;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84" name="Google Shape;3684;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85" name="Google Shape;3685;p64"/>
          <p:cNvGrpSpPr/>
          <p:nvPr/>
        </p:nvGrpSpPr>
        <p:grpSpPr>
          <a:xfrm>
            <a:off x="2143176" y="3369134"/>
            <a:ext cx="1086701" cy="799429"/>
            <a:chOff x="2183288" y="3555572"/>
            <a:chExt cx="1136241" cy="835873"/>
          </a:xfrm>
        </p:grpSpPr>
        <p:sp>
          <p:nvSpPr>
            <p:cNvPr id="3686" name="Google Shape;3686;p6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7" name="Google Shape;3687;p64"/>
            <p:cNvGrpSpPr/>
            <p:nvPr/>
          </p:nvGrpSpPr>
          <p:grpSpPr>
            <a:xfrm>
              <a:off x="2205895" y="3637269"/>
              <a:ext cx="1089848" cy="724993"/>
              <a:chOff x="2205895" y="3637269"/>
              <a:chExt cx="1089848" cy="724993"/>
            </a:xfrm>
          </p:grpSpPr>
          <p:sp>
            <p:nvSpPr>
              <p:cNvPr id="3688" name="Google Shape;3688;p6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4" name="Google Shape;3694;p6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95" name="Google Shape;3695;p6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96" name="Google Shape;3696;p64"/>
            <p:cNvGrpSpPr/>
            <p:nvPr/>
          </p:nvGrpSpPr>
          <p:grpSpPr>
            <a:xfrm>
              <a:off x="3173850" y="3779426"/>
              <a:ext cx="145679" cy="70048"/>
              <a:chOff x="3173850" y="3779426"/>
              <a:chExt cx="145679" cy="70048"/>
            </a:xfrm>
          </p:grpSpPr>
          <p:cxnSp>
            <p:nvCxnSpPr>
              <p:cNvPr id="3697" name="Google Shape;3697;p6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698" name="Google Shape;3698;p6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64"/>
            <p:cNvGrpSpPr/>
            <p:nvPr/>
          </p:nvGrpSpPr>
          <p:grpSpPr>
            <a:xfrm>
              <a:off x="2183288" y="4139483"/>
              <a:ext cx="145133" cy="70048"/>
              <a:chOff x="2183288" y="4139483"/>
              <a:chExt cx="145133" cy="70048"/>
            </a:xfrm>
          </p:grpSpPr>
          <p:cxnSp>
            <p:nvCxnSpPr>
              <p:cNvPr id="3700" name="Google Shape;3700;p6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701" name="Google Shape;3701;p6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2" name="Google Shape;3702;p6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03" name="Google Shape;3703;p6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704" name="Google Shape;3704;p64"/>
            <p:cNvGrpSpPr/>
            <p:nvPr/>
          </p:nvGrpSpPr>
          <p:grpSpPr>
            <a:xfrm>
              <a:off x="2943836" y="4268886"/>
              <a:ext cx="60717" cy="122559"/>
              <a:chOff x="2943836" y="4268886"/>
              <a:chExt cx="60717" cy="122559"/>
            </a:xfrm>
          </p:grpSpPr>
          <p:sp>
            <p:nvSpPr>
              <p:cNvPr id="3705" name="Google Shape;3705;p6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06" name="Google Shape;3706;p6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707" name="Google Shape;3707;p64"/>
          <p:cNvGrpSpPr/>
          <p:nvPr/>
        </p:nvGrpSpPr>
        <p:grpSpPr>
          <a:xfrm>
            <a:off x="3406121" y="1290134"/>
            <a:ext cx="1675870" cy="758251"/>
            <a:chOff x="3530532" y="1496185"/>
            <a:chExt cx="1562000" cy="706730"/>
          </a:xfrm>
        </p:grpSpPr>
        <p:cxnSp>
          <p:nvCxnSpPr>
            <p:cNvPr id="3708" name="Google Shape;3708;p6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709" name="Google Shape;3709;p64"/>
            <p:cNvGrpSpPr/>
            <p:nvPr/>
          </p:nvGrpSpPr>
          <p:grpSpPr>
            <a:xfrm>
              <a:off x="3530532" y="1496185"/>
              <a:ext cx="323430" cy="463587"/>
              <a:chOff x="3530532" y="1496185"/>
              <a:chExt cx="323430" cy="463587"/>
            </a:xfrm>
          </p:grpSpPr>
          <p:grpSp>
            <p:nvGrpSpPr>
              <p:cNvPr id="3710" name="Google Shape;3710;p64"/>
              <p:cNvGrpSpPr/>
              <p:nvPr/>
            </p:nvGrpSpPr>
            <p:grpSpPr>
              <a:xfrm>
                <a:off x="3567462" y="1496185"/>
                <a:ext cx="286500" cy="361376"/>
                <a:chOff x="3567462" y="1496185"/>
                <a:chExt cx="286500" cy="361376"/>
              </a:xfrm>
            </p:grpSpPr>
            <p:cxnSp>
              <p:nvCxnSpPr>
                <p:cNvPr id="3711" name="Google Shape;3711;p6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712" name="Google Shape;3712;p6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3" name="Google Shape;3713;p6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64"/>
            <p:cNvGrpSpPr/>
            <p:nvPr/>
          </p:nvGrpSpPr>
          <p:grpSpPr>
            <a:xfrm>
              <a:off x="3891569" y="1779209"/>
              <a:ext cx="323945" cy="423706"/>
              <a:chOff x="3891569" y="1779209"/>
              <a:chExt cx="323945" cy="423706"/>
            </a:xfrm>
          </p:grpSpPr>
          <p:grpSp>
            <p:nvGrpSpPr>
              <p:cNvPr id="3715" name="Google Shape;3715;p64"/>
              <p:cNvGrpSpPr/>
              <p:nvPr/>
            </p:nvGrpSpPr>
            <p:grpSpPr>
              <a:xfrm>
                <a:off x="3929014" y="1881638"/>
                <a:ext cx="286500" cy="321278"/>
                <a:chOff x="3929014" y="1881638"/>
                <a:chExt cx="286500" cy="321278"/>
              </a:xfrm>
            </p:grpSpPr>
            <p:cxnSp>
              <p:nvCxnSpPr>
                <p:cNvPr id="3716" name="Google Shape;3716;p6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717" name="Google Shape;3717;p6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8" name="Google Shape;3718;p6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64"/>
            <p:cNvGrpSpPr/>
            <p:nvPr/>
          </p:nvGrpSpPr>
          <p:grpSpPr>
            <a:xfrm>
              <a:off x="4252606" y="1496185"/>
              <a:ext cx="324721" cy="463587"/>
              <a:chOff x="4252606" y="1496185"/>
              <a:chExt cx="324721" cy="463587"/>
            </a:xfrm>
          </p:grpSpPr>
          <p:grpSp>
            <p:nvGrpSpPr>
              <p:cNvPr id="3720" name="Google Shape;3720;p64"/>
              <p:cNvGrpSpPr/>
              <p:nvPr/>
            </p:nvGrpSpPr>
            <p:grpSpPr>
              <a:xfrm>
                <a:off x="4290828" y="1496185"/>
                <a:ext cx="286500" cy="361376"/>
                <a:chOff x="4290828" y="1496185"/>
                <a:chExt cx="286500" cy="361376"/>
              </a:xfrm>
            </p:grpSpPr>
            <p:cxnSp>
              <p:nvCxnSpPr>
                <p:cNvPr id="3721" name="Google Shape;3721;p6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722" name="Google Shape;3722;p6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3" name="Google Shape;3723;p6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64"/>
            <p:cNvGrpSpPr/>
            <p:nvPr/>
          </p:nvGrpSpPr>
          <p:grpSpPr>
            <a:xfrm>
              <a:off x="4613643" y="1763716"/>
              <a:ext cx="325308" cy="439200"/>
              <a:chOff x="4613643" y="1763716"/>
              <a:chExt cx="325308" cy="439200"/>
            </a:xfrm>
          </p:grpSpPr>
          <p:grpSp>
            <p:nvGrpSpPr>
              <p:cNvPr id="3725" name="Google Shape;3725;p64"/>
              <p:cNvGrpSpPr/>
              <p:nvPr/>
            </p:nvGrpSpPr>
            <p:grpSpPr>
              <a:xfrm>
                <a:off x="4652451" y="1879538"/>
                <a:ext cx="286500" cy="323378"/>
                <a:chOff x="4652451" y="1879538"/>
                <a:chExt cx="286500" cy="323378"/>
              </a:xfrm>
            </p:grpSpPr>
            <p:cxnSp>
              <p:nvCxnSpPr>
                <p:cNvPr id="3726" name="Google Shape;3726;p6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727" name="Google Shape;3727;p6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8" name="Google Shape;3728;p6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29" name="Google Shape;3729;p64"/>
          <p:cNvGrpSpPr/>
          <p:nvPr/>
        </p:nvGrpSpPr>
        <p:grpSpPr>
          <a:xfrm>
            <a:off x="3417981" y="2143759"/>
            <a:ext cx="1652173" cy="391517"/>
            <a:chOff x="3512551" y="2358270"/>
            <a:chExt cx="1597383" cy="378533"/>
          </a:xfrm>
        </p:grpSpPr>
        <p:cxnSp>
          <p:nvCxnSpPr>
            <p:cNvPr id="3730" name="Google Shape;3730;p64"/>
            <p:cNvCxnSpPr>
              <a:stCxn id="3731" idx="6"/>
              <a:endCxn id="373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733" name="Google Shape;3733;p64"/>
            <p:cNvGrpSpPr/>
            <p:nvPr/>
          </p:nvGrpSpPr>
          <p:grpSpPr>
            <a:xfrm>
              <a:off x="3512551" y="2358270"/>
              <a:ext cx="225647" cy="307714"/>
              <a:chOff x="2182679" y="2004714"/>
              <a:chExt cx="792300" cy="1080458"/>
            </a:xfrm>
          </p:grpSpPr>
          <p:cxnSp>
            <p:nvCxnSpPr>
              <p:cNvPr id="3734" name="Google Shape;3734;p64"/>
              <p:cNvCxnSpPr>
                <a:stCxn id="373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731" name="Google Shape;3731;p6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64"/>
            <p:cNvGrpSpPr/>
            <p:nvPr/>
          </p:nvGrpSpPr>
          <p:grpSpPr>
            <a:xfrm>
              <a:off x="3969644" y="2440153"/>
              <a:ext cx="225853" cy="296651"/>
              <a:chOff x="3775710" y="1729289"/>
              <a:chExt cx="136500" cy="179289"/>
            </a:xfrm>
          </p:grpSpPr>
          <p:cxnSp>
            <p:nvCxnSpPr>
              <p:cNvPr id="3737" name="Google Shape;3737;p6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738" name="Google Shape;3738;p6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64"/>
            <p:cNvGrpSpPr/>
            <p:nvPr/>
          </p:nvGrpSpPr>
          <p:grpSpPr>
            <a:xfrm>
              <a:off x="4427051" y="2358270"/>
              <a:ext cx="225647" cy="307714"/>
              <a:chOff x="5393704" y="2004714"/>
              <a:chExt cx="792300" cy="1080458"/>
            </a:xfrm>
          </p:grpSpPr>
          <p:cxnSp>
            <p:nvCxnSpPr>
              <p:cNvPr id="3741" name="Google Shape;3741;p64"/>
              <p:cNvCxnSpPr>
                <a:stCxn id="374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743" name="Google Shape;3743;p6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64"/>
            <p:cNvGrpSpPr/>
            <p:nvPr/>
          </p:nvGrpSpPr>
          <p:grpSpPr>
            <a:xfrm>
              <a:off x="4884287" y="2440252"/>
              <a:ext cx="225647" cy="296532"/>
              <a:chOff x="6999166" y="2292572"/>
              <a:chExt cx="792300" cy="1041192"/>
            </a:xfrm>
          </p:grpSpPr>
          <p:cxnSp>
            <p:nvCxnSpPr>
              <p:cNvPr id="3745" name="Google Shape;3745;p6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732" name="Google Shape;3732;p6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7" name="Google Shape;3747;p64"/>
          <p:cNvGrpSpPr/>
          <p:nvPr/>
        </p:nvGrpSpPr>
        <p:grpSpPr>
          <a:xfrm>
            <a:off x="6838789" y="979959"/>
            <a:ext cx="1581844" cy="732818"/>
            <a:chOff x="634175" y="2986275"/>
            <a:chExt cx="3147949" cy="1458344"/>
          </a:xfrm>
        </p:grpSpPr>
        <p:cxnSp>
          <p:nvCxnSpPr>
            <p:cNvPr id="3748" name="Google Shape;3748;p64"/>
            <p:cNvCxnSpPr>
              <a:stCxn id="3749" idx="4"/>
              <a:endCxn id="375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751" name="Google Shape;3751;p64"/>
            <p:cNvCxnSpPr>
              <a:stCxn id="3750" idx="0"/>
              <a:endCxn id="375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753" name="Google Shape;3753;p64"/>
            <p:cNvCxnSpPr>
              <a:stCxn id="3752" idx="4"/>
              <a:endCxn id="375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755" name="Google Shape;3755;p64"/>
            <p:cNvCxnSpPr>
              <a:stCxn id="3754" idx="0"/>
              <a:endCxn id="375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756" name="Google Shape;3756;p6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752" name="Google Shape;3752;p6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749" name="Google Shape;3749;p6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754" name="Google Shape;3754;p6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750" name="Google Shape;3750;p6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757" name="Google Shape;3757;p64"/>
          <p:cNvGrpSpPr/>
          <p:nvPr/>
        </p:nvGrpSpPr>
        <p:grpSpPr>
          <a:xfrm>
            <a:off x="3406504" y="2674269"/>
            <a:ext cx="1675128" cy="313674"/>
            <a:chOff x="998425" y="1182125"/>
            <a:chExt cx="1065400" cy="199500"/>
          </a:xfrm>
        </p:grpSpPr>
        <p:sp>
          <p:nvSpPr>
            <p:cNvPr id="3758" name="Google Shape;3758;p6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3" name="Google Shape;3763;p64"/>
          <p:cNvGrpSpPr/>
          <p:nvPr/>
        </p:nvGrpSpPr>
        <p:grpSpPr>
          <a:xfrm>
            <a:off x="3406503" y="3630235"/>
            <a:ext cx="1675129" cy="525345"/>
            <a:chOff x="5194708" y="3484366"/>
            <a:chExt cx="3148148" cy="987304"/>
          </a:xfrm>
        </p:grpSpPr>
        <p:grpSp>
          <p:nvGrpSpPr>
            <p:cNvPr id="3764" name="Google Shape;3764;p64"/>
            <p:cNvGrpSpPr/>
            <p:nvPr/>
          </p:nvGrpSpPr>
          <p:grpSpPr>
            <a:xfrm>
              <a:off x="7531521" y="3484366"/>
              <a:ext cx="811335" cy="987304"/>
              <a:chOff x="3379425" y="1617275"/>
              <a:chExt cx="1090650" cy="1327200"/>
            </a:xfrm>
          </p:grpSpPr>
          <p:sp>
            <p:nvSpPr>
              <p:cNvPr id="3765" name="Google Shape;3765;p6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64"/>
            <p:cNvGrpSpPr/>
            <p:nvPr/>
          </p:nvGrpSpPr>
          <p:grpSpPr>
            <a:xfrm>
              <a:off x="6752546" y="3484366"/>
              <a:ext cx="811428" cy="987304"/>
              <a:chOff x="2332275" y="1617275"/>
              <a:chExt cx="1090775" cy="1327200"/>
            </a:xfrm>
          </p:grpSpPr>
          <p:sp>
            <p:nvSpPr>
              <p:cNvPr id="3769" name="Google Shape;3769;p6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64"/>
            <p:cNvGrpSpPr/>
            <p:nvPr/>
          </p:nvGrpSpPr>
          <p:grpSpPr>
            <a:xfrm>
              <a:off x="5973664" y="3484366"/>
              <a:ext cx="811335" cy="987304"/>
              <a:chOff x="1285250" y="1617275"/>
              <a:chExt cx="1090650" cy="1327200"/>
            </a:xfrm>
          </p:grpSpPr>
          <p:sp>
            <p:nvSpPr>
              <p:cNvPr id="3773" name="Google Shape;3773;p6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64"/>
            <p:cNvGrpSpPr/>
            <p:nvPr/>
          </p:nvGrpSpPr>
          <p:grpSpPr>
            <a:xfrm>
              <a:off x="5194708" y="3484366"/>
              <a:ext cx="811409" cy="987304"/>
              <a:chOff x="238125" y="1617275"/>
              <a:chExt cx="1090750" cy="1327200"/>
            </a:xfrm>
          </p:grpSpPr>
          <p:sp>
            <p:nvSpPr>
              <p:cNvPr id="3777" name="Google Shape;3777;p6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0" name="Google Shape;3780;p64"/>
          <p:cNvGrpSpPr/>
          <p:nvPr/>
        </p:nvGrpSpPr>
        <p:grpSpPr>
          <a:xfrm>
            <a:off x="6840188" y="2276124"/>
            <a:ext cx="1579046" cy="522230"/>
            <a:chOff x="6853641" y="2534077"/>
            <a:chExt cx="1515545" cy="501229"/>
          </a:xfrm>
        </p:grpSpPr>
        <p:grpSp>
          <p:nvGrpSpPr>
            <p:cNvPr id="3781" name="Google Shape;3781;p64"/>
            <p:cNvGrpSpPr/>
            <p:nvPr/>
          </p:nvGrpSpPr>
          <p:grpSpPr>
            <a:xfrm>
              <a:off x="6853641" y="2618923"/>
              <a:ext cx="1515545" cy="324556"/>
              <a:chOff x="6853641" y="2618923"/>
              <a:chExt cx="1515545" cy="324556"/>
            </a:xfrm>
          </p:grpSpPr>
          <p:sp>
            <p:nvSpPr>
              <p:cNvPr id="3782" name="Google Shape;3782;p6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7" name="Google Shape;3787;p6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64"/>
          <p:cNvGrpSpPr/>
          <p:nvPr/>
        </p:nvGrpSpPr>
        <p:grpSpPr>
          <a:xfrm>
            <a:off x="3435080" y="3151165"/>
            <a:ext cx="1617976" cy="346616"/>
            <a:chOff x="1808063" y="4294338"/>
            <a:chExt cx="3370782" cy="721817"/>
          </a:xfrm>
        </p:grpSpPr>
        <p:sp>
          <p:nvSpPr>
            <p:cNvPr id="3793" name="Google Shape;3793;p6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64"/>
          <p:cNvGrpSpPr/>
          <p:nvPr/>
        </p:nvGrpSpPr>
        <p:grpSpPr>
          <a:xfrm>
            <a:off x="5261076" y="3817915"/>
            <a:ext cx="1417067" cy="350605"/>
            <a:chOff x="4234950" y="2101012"/>
            <a:chExt cx="4219974" cy="1044090"/>
          </a:xfrm>
        </p:grpSpPr>
        <p:sp>
          <p:nvSpPr>
            <p:cNvPr id="3804" name="Google Shape;3804;p6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64"/>
          <p:cNvGrpSpPr/>
          <p:nvPr/>
        </p:nvGrpSpPr>
        <p:grpSpPr>
          <a:xfrm>
            <a:off x="6836548" y="1808672"/>
            <a:ext cx="1586327" cy="371557"/>
            <a:chOff x="1247650" y="2075423"/>
            <a:chExt cx="6648477" cy="1557238"/>
          </a:xfrm>
        </p:grpSpPr>
        <p:sp>
          <p:nvSpPr>
            <p:cNvPr id="3821" name="Google Shape;3821;p6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64"/>
          <p:cNvGrpSpPr/>
          <p:nvPr/>
        </p:nvGrpSpPr>
        <p:grpSpPr>
          <a:xfrm>
            <a:off x="5267818" y="961862"/>
            <a:ext cx="1415601" cy="1648533"/>
            <a:chOff x="1839112" y="2209163"/>
            <a:chExt cx="1918159" cy="2233784"/>
          </a:xfrm>
        </p:grpSpPr>
        <p:sp>
          <p:nvSpPr>
            <p:cNvPr id="3828" name="Google Shape;3828;p6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31" name="Google Shape;3831;p64"/>
            <p:cNvCxnSpPr>
              <a:stCxn id="3828" idx="6"/>
              <a:endCxn id="382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832" name="Google Shape;3832;p64"/>
            <p:cNvCxnSpPr>
              <a:stCxn id="3829" idx="4"/>
              <a:endCxn id="383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834" name="Google Shape;3834;p64"/>
            <p:cNvCxnSpPr>
              <a:stCxn id="3833" idx="6"/>
              <a:endCxn id="383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835" name="Google Shape;3835;p64"/>
            <p:cNvCxnSpPr>
              <a:stCxn id="3830" idx="4"/>
              <a:endCxn id="383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833" name="Google Shape;3833;p6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38" name="Google Shape;3838;p64"/>
            <p:cNvCxnSpPr>
              <a:endCxn id="383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839" name="Google Shape;3839;p64"/>
          <p:cNvGrpSpPr/>
          <p:nvPr/>
        </p:nvGrpSpPr>
        <p:grpSpPr>
          <a:xfrm>
            <a:off x="3425084" y="979946"/>
            <a:ext cx="1637968" cy="154942"/>
            <a:chOff x="238125" y="2506075"/>
            <a:chExt cx="7115411" cy="673075"/>
          </a:xfrm>
        </p:grpSpPr>
        <p:sp>
          <p:nvSpPr>
            <p:cNvPr id="3840" name="Google Shape;3840;p6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64"/>
          <p:cNvGrpSpPr/>
          <p:nvPr/>
        </p:nvGrpSpPr>
        <p:grpSpPr>
          <a:xfrm>
            <a:off x="1965820" y="1294664"/>
            <a:ext cx="1262932" cy="785408"/>
            <a:chOff x="548861" y="389676"/>
            <a:chExt cx="3843371" cy="2390163"/>
          </a:xfrm>
        </p:grpSpPr>
        <p:cxnSp>
          <p:nvCxnSpPr>
            <p:cNvPr id="3846" name="Google Shape;3846;p6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847" name="Google Shape;3847;p6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848" name="Google Shape;3848;p6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849" name="Google Shape;3849;p6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850" name="Google Shape;3850;p6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851" name="Google Shape;3851;p6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52" name="Google Shape;3852;p6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853" name="Google Shape;3853;p6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64"/>
          <p:cNvGrpSpPr/>
          <p:nvPr/>
        </p:nvGrpSpPr>
        <p:grpSpPr>
          <a:xfrm>
            <a:off x="753952" y="2401541"/>
            <a:ext cx="1412054" cy="633562"/>
            <a:chOff x="1187400" y="2529299"/>
            <a:chExt cx="6769193" cy="2241903"/>
          </a:xfrm>
        </p:grpSpPr>
        <p:sp>
          <p:nvSpPr>
            <p:cNvPr id="3860" name="Google Shape;3860;p6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861" name="Google Shape;3861;p6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62" name="Google Shape;3862;p6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63" name="Google Shape;3863;p6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64" name="Google Shape;3864;p6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65" name="Google Shape;3865;p6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866" name="Google Shape;3866;p6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867" name="Google Shape;3867;p64"/>
            <p:cNvCxnSpPr>
              <a:stCxn id="3860" idx="2"/>
              <a:endCxn id="386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68" name="Google Shape;3868;p64"/>
            <p:cNvCxnSpPr>
              <a:stCxn id="3862" idx="0"/>
              <a:endCxn id="386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69" name="Google Shape;3869;p64"/>
            <p:cNvCxnSpPr>
              <a:stCxn id="3862" idx="2"/>
              <a:endCxn id="386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70" name="Google Shape;3870;p64"/>
            <p:cNvCxnSpPr>
              <a:stCxn id="3863" idx="0"/>
              <a:endCxn id="386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71" name="Google Shape;3871;p64"/>
            <p:cNvCxnSpPr>
              <a:stCxn id="3861" idx="2"/>
              <a:endCxn id="386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872" name="Google Shape;3872;p64"/>
            <p:cNvCxnSpPr>
              <a:stCxn id="3865" idx="0"/>
              <a:endCxn id="386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873" name="Google Shape;3873;p64"/>
          <p:cNvGrpSpPr/>
          <p:nvPr/>
        </p:nvGrpSpPr>
        <p:grpSpPr>
          <a:xfrm>
            <a:off x="6840198" y="2894250"/>
            <a:ext cx="1579035" cy="540873"/>
            <a:chOff x="6895650" y="3126697"/>
            <a:chExt cx="1436662" cy="492105"/>
          </a:xfrm>
        </p:grpSpPr>
        <p:sp>
          <p:nvSpPr>
            <p:cNvPr id="3874" name="Google Shape;3874;p6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9" name="Google Shape;3879;p64"/>
            <p:cNvGrpSpPr/>
            <p:nvPr/>
          </p:nvGrpSpPr>
          <p:grpSpPr>
            <a:xfrm>
              <a:off x="6995957" y="3335810"/>
              <a:ext cx="1230393" cy="71754"/>
              <a:chOff x="6995957" y="3287964"/>
              <a:chExt cx="1230393" cy="71754"/>
            </a:xfrm>
          </p:grpSpPr>
          <p:sp>
            <p:nvSpPr>
              <p:cNvPr id="3880" name="Google Shape;3880;p6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85" name="Google Shape;3885;p64"/>
          <p:cNvGrpSpPr/>
          <p:nvPr/>
        </p:nvGrpSpPr>
        <p:grpSpPr>
          <a:xfrm>
            <a:off x="6838780" y="3531013"/>
            <a:ext cx="1581862" cy="650625"/>
            <a:chOff x="6777990" y="3710194"/>
            <a:chExt cx="1646915" cy="677382"/>
          </a:xfrm>
        </p:grpSpPr>
        <p:grpSp>
          <p:nvGrpSpPr>
            <p:cNvPr id="3886" name="Google Shape;3886;p64"/>
            <p:cNvGrpSpPr/>
            <p:nvPr/>
          </p:nvGrpSpPr>
          <p:grpSpPr>
            <a:xfrm>
              <a:off x="6777990" y="3874492"/>
              <a:ext cx="411129" cy="513083"/>
              <a:chOff x="6777990" y="3874492"/>
              <a:chExt cx="411129" cy="513083"/>
            </a:xfrm>
          </p:grpSpPr>
          <p:cxnSp>
            <p:nvCxnSpPr>
              <p:cNvPr id="3887" name="Google Shape;3887;p6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88" name="Google Shape;3888;p6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64"/>
            <p:cNvGrpSpPr/>
            <p:nvPr/>
          </p:nvGrpSpPr>
          <p:grpSpPr>
            <a:xfrm>
              <a:off x="7188425" y="3710194"/>
              <a:ext cx="411123" cy="520535"/>
              <a:chOff x="7188425" y="3710194"/>
              <a:chExt cx="411123" cy="520535"/>
            </a:xfrm>
          </p:grpSpPr>
          <p:cxnSp>
            <p:nvCxnSpPr>
              <p:cNvPr id="3890" name="Google Shape;3890;p6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91" name="Google Shape;3891;p6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64"/>
            <p:cNvGrpSpPr/>
            <p:nvPr/>
          </p:nvGrpSpPr>
          <p:grpSpPr>
            <a:xfrm>
              <a:off x="7603341" y="3874492"/>
              <a:ext cx="411474" cy="513083"/>
              <a:chOff x="7603341" y="3874492"/>
              <a:chExt cx="411474" cy="513083"/>
            </a:xfrm>
          </p:grpSpPr>
          <p:cxnSp>
            <p:nvCxnSpPr>
              <p:cNvPr id="3893" name="Google Shape;3893;p6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94" name="Google Shape;3894;p6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64"/>
            <p:cNvGrpSpPr/>
            <p:nvPr/>
          </p:nvGrpSpPr>
          <p:grpSpPr>
            <a:xfrm>
              <a:off x="8013776" y="3722847"/>
              <a:ext cx="411129" cy="507881"/>
              <a:chOff x="8013776" y="3722847"/>
              <a:chExt cx="411129" cy="507881"/>
            </a:xfrm>
          </p:grpSpPr>
          <p:cxnSp>
            <p:nvCxnSpPr>
              <p:cNvPr id="3896" name="Google Shape;3896;p6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897" name="Google Shape;3897;p6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8" name="Google Shape;3898;p64"/>
          <p:cNvGrpSpPr/>
          <p:nvPr/>
        </p:nvGrpSpPr>
        <p:grpSpPr>
          <a:xfrm>
            <a:off x="5258295" y="2703853"/>
            <a:ext cx="1421889" cy="1020603"/>
            <a:chOff x="5190863" y="2824811"/>
            <a:chExt cx="1544860" cy="1108869"/>
          </a:xfrm>
        </p:grpSpPr>
        <p:grpSp>
          <p:nvGrpSpPr>
            <p:cNvPr id="3899" name="Google Shape;3899;p64"/>
            <p:cNvGrpSpPr/>
            <p:nvPr/>
          </p:nvGrpSpPr>
          <p:grpSpPr>
            <a:xfrm>
              <a:off x="5938695" y="3176919"/>
              <a:ext cx="685761" cy="404739"/>
              <a:chOff x="5938695" y="3176919"/>
              <a:chExt cx="685761" cy="404739"/>
            </a:xfrm>
          </p:grpSpPr>
          <p:grpSp>
            <p:nvGrpSpPr>
              <p:cNvPr id="3900" name="Google Shape;3900;p64"/>
              <p:cNvGrpSpPr/>
              <p:nvPr/>
            </p:nvGrpSpPr>
            <p:grpSpPr>
              <a:xfrm>
                <a:off x="5938695" y="3176919"/>
                <a:ext cx="685761" cy="404739"/>
                <a:chOff x="5938695" y="3176919"/>
                <a:chExt cx="685761" cy="404739"/>
              </a:xfrm>
            </p:grpSpPr>
            <p:sp>
              <p:nvSpPr>
                <p:cNvPr id="3901" name="Google Shape;3901;p6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3" name="Google Shape;3903;p6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4" name="Google Shape;3904;p64"/>
            <p:cNvGrpSpPr/>
            <p:nvPr/>
          </p:nvGrpSpPr>
          <p:grpSpPr>
            <a:xfrm>
              <a:off x="5305233" y="3176835"/>
              <a:ext cx="685971" cy="404655"/>
              <a:chOff x="5305233" y="3176835"/>
              <a:chExt cx="685971" cy="404655"/>
            </a:xfrm>
          </p:grpSpPr>
          <p:grpSp>
            <p:nvGrpSpPr>
              <p:cNvPr id="3905" name="Google Shape;3905;p64"/>
              <p:cNvGrpSpPr/>
              <p:nvPr/>
            </p:nvGrpSpPr>
            <p:grpSpPr>
              <a:xfrm>
                <a:off x="5305233" y="3176835"/>
                <a:ext cx="685971" cy="404655"/>
                <a:chOff x="5305233" y="3176835"/>
                <a:chExt cx="685971" cy="404655"/>
              </a:xfrm>
            </p:grpSpPr>
            <p:sp>
              <p:nvSpPr>
                <p:cNvPr id="3906" name="Google Shape;3906;p6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8" name="Google Shape;3908;p6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9" name="Google Shape;3909;p6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0" name="Google Shape;3910;p64"/>
            <p:cNvGrpSpPr/>
            <p:nvPr/>
          </p:nvGrpSpPr>
          <p:grpSpPr>
            <a:xfrm>
              <a:off x="5657361" y="2824811"/>
              <a:ext cx="1078361" cy="404655"/>
              <a:chOff x="5657361" y="2824811"/>
              <a:chExt cx="1078361" cy="404655"/>
            </a:xfrm>
          </p:grpSpPr>
          <p:grpSp>
            <p:nvGrpSpPr>
              <p:cNvPr id="3911" name="Google Shape;3911;p64"/>
              <p:cNvGrpSpPr/>
              <p:nvPr/>
            </p:nvGrpSpPr>
            <p:grpSpPr>
              <a:xfrm>
                <a:off x="5657361" y="2824811"/>
                <a:ext cx="1078361" cy="404655"/>
                <a:chOff x="5657361" y="2824811"/>
                <a:chExt cx="1078361" cy="404655"/>
              </a:xfrm>
            </p:grpSpPr>
            <p:grpSp>
              <p:nvGrpSpPr>
                <p:cNvPr id="3912" name="Google Shape;3912;p64"/>
                <p:cNvGrpSpPr/>
                <p:nvPr/>
              </p:nvGrpSpPr>
              <p:grpSpPr>
                <a:xfrm>
                  <a:off x="5938485" y="2824811"/>
                  <a:ext cx="797237" cy="404655"/>
                  <a:chOff x="5938485" y="2824811"/>
                  <a:chExt cx="797237" cy="404655"/>
                </a:xfrm>
              </p:grpSpPr>
              <p:sp>
                <p:nvSpPr>
                  <p:cNvPr id="3913" name="Google Shape;3913;p6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5" name="Google Shape;3915;p6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6" name="Google Shape;3916;p6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4"/>
            <p:cNvGrpSpPr/>
            <p:nvPr/>
          </p:nvGrpSpPr>
          <p:grpSpPr>
            <a:xfrm>
              <a:off x="5190863" y="3528942"/>
              <a:ext cx="1078026" cy="404739"/>
              <a:chOff x="5190863" y="3528942"/>
              <a:chExt cx="1078026" cy="404739"/>
            </a:xfrm>
          </p:grpSpPr>
          <p:sp>
            <p:nvSpPr>
              <p:cNvPr id="3918" name="Google Shape;3918;p6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9" name="Google Shape;3919;p64"/>
              <p:cNvGrpSpPr/>
              <p:nvPr/>
            </p:nvGrpSpPr>
            <p:grpSpPr>
              <a:xfrm>
                <a:off x="5190863" y="3528942"/>
                <a:ext cx="1078026" cy="404739"/>
                <a:chOff x="5190863" y="3528942"/>
                <a:chExt cx="1078026" cy="404739"/>
              </a:xfrm>
            </p:grpSpPr>
            <p:sp>
              <p:nvSpPr>
                <p:cNvPr id="3920" name="Google Shape;3920;p6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22" name="Google Shape;3922;p64"/>
          <p:cNvGrpSpPr/>
          <p:nvPr/>
        </p:nvGrpSpPr>
        <p:grpSpPr>
          <a:xfrm>
            <a:off x="724302" y="1268321"/>
            <a:ext cx="1086719" cy="879487"/>
            <a:chOff x="803162" y="1474292"/>
            <a:chExt cx="1086719" cy="879487"/>
          </a:xfrm>
        </p:grpSpPr>
        <p:grpSp>
          <p:nvGrpSpPr>
            <p:cNvPr id="3923" name="Google Shape;3923;p64"/>
            <p:cNvGrpSpPr/>
            <p:nvPr/>
          </p:nvGrpSpPr>
          <p:grpSpPr>
            <a:xfrm>
              <a:off x="803162" y="1625948"/>
              <a:ext cx="445856" cy="576579"/>
              <a:chOff x="803162" y="1625948"/>
              <a:chExt cx="445856" cy="576579"/>
            </a:xfrm>
          </p:grpSpPr>
          <p:sp>
            <p:nvSpPr>
              <p:cNvPr id="3924" name="Google Shape;3924;p6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5" name="Google Shape;3925;p64"/>
              <p:cNvGrpSpPr/>
              <p:nvPr/>
            </p:nvGrpSpPr>
            <p:grpSpPr>
              <a:xfrm>
                <a:off x="1056023" y="1625948"/>
                <a:ext cx="192995" cy="576579"/>
                <a:chOff x="1056023" y="1625948"/>
                <a:chExt cx="192995" cy="576579"/>
              </a:xfrm>
            </p:grpSpPr>
            <p:sp>
              <p:nvSpPr>
                <p:cNvPr id="3926" name="Google Shape;3926;p6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1" name="Google Shape;3931;p64"/>
            <p:cNvGrpSpPr/>
            <p:nvPr/>
          </p:nvGrpSpPr>
          <p:grpSpPr>
            <a:xfrm>
              <a:off x="1371406" y="1474292"/>
              <a:ext cx="518475" cy="879487"/>
              <a:chOff x="1398231" y="1474292"/>
              <a:chExt cx="518475" cy="879487"/>
            </a:xfrm>
          </p:grpSpPr>
          <p:grpSp>
            <p:nvGrpSpPr>
              <p:cNvPr id="3932" name="Google Shape;3932;p64"/>
              <p:cNvGrpSpPr/>
              <p:nvPr/>
            </p:nvGrpSpPr>
            <p:grpSpPr>
              <a:xfrm>
                <a:off x="1398231" y="1474292"/>
                <a:ext cx="518475" cy="341643"/>
                <a:chOff x="1398231" y="1474292"/>
                <a:chExt cx="518475" cy="341643"/>
              </a:xfrm>
            </p:grpSpPr>
            <p:sp>
              <p:nvSpPr>
                <p:cNvPr id="3933" name="Google Shape;3933;p6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4" name="Google Shape;3934;p64"/>
                <p:cNvGrpSpPr/>
                <p:nvPr/>
              </p:nvGrpSpPr>
              <p:grpSpPr>
                <a:xfrm>
                  <a:off x="1616453" y="1474292"/>
                  <a:ext cx="300253" cy="341643"/>
                  <a:chOff x="1616453" y="1475379"/>
                  <a:chExt cx="300253" cy="341643"/>
                </a:xfrm>
              </p:grpSpPr>
              <p:sp>
                <p:nvSpPr>
                  <p:cNvPr id="3935" name="Google Shape;3935;p6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2" name="Google Shape;3942;p64"/>
                  <p:cNvGrpSpPr/>
                  <p:nvPr/>
                </p:nvGrpSpPr>
                <p:grpSpPr>
                  <a:xfrm>
                    <a:off x="1839639" y="1475379"/>
                    <a:ext cx="77067" cy="341643"/>
                    <a:chOff x="1839639" y="1475379"/>
                    <a:chExt cx="77067" cy="341643"/>
                  </a:xfrm>
                </p:grpSpPr>
                <p:sp>
                  <p:nvSpPr>
                    <p:cNvPr id="3943" name="Google Shape;3943;p6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45" name="Google Shape;3945;p64"/>
              <p:cNvGrpSpPr/>
              <p:nvPr/>
            </p:nvGrpSpPr>
            <p:grpSpPr>
              <a:xfrm>
                <a:off x="1398451" y="2012951"/>
                <a:ext cx="518255" cy="340828"/>
                <a:chOff x="1398451" y="2012951"/>
                <a:chExt cx="518255" cy="340828"/>
              </a:xfrm>
            </p:grpSpPr>
            <p:sp>
              <p:nvSpPr>
                <p:cNvPr id="3946" name="Google Shape;3946;p6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64"/>
                <p:cNvGrpSpPr/>
                <p:nvPr/>
              </p:nvGrpSpPr>
              <p:grpSpPr>
                <a:xfrm>
                  <a:off x="1616453" y="2012951"/>
                  <a:ext cx="300253" cy="340828"/>
                  <a:chOff x="1616453" y="2013538"/>
                  <a:chExt cx="300253" cy="340828"/>
                </a:xfrm>
              </p:grpSpPr>
              <p:sp>
                <p:nvSpPr>
                  <p:cNvPr id="3948" name="Google Shape;3948;p6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5" name="Google Shape;3955;p64"/>
                  <p:cNvGrpSpPr/>
                  <p:nvPr/>
                </p:nvGrpSpPr>
                <p:grpSpPr>
                  <a:xfrm>
                    <a:off x="1839639" y="2013538"/>
                    <a:ext cx="77067" cy="340828"/>
                    <a:chOff x="1839639" y="2013538"/>
                    <a:chExt cx="77067" cy="340828"/>
                  </a:xfrm>
                </p:grpSpPr>
                <p:sp>
                  <p:nvSpPr>
                    <p:cNvPr id="3956" name="Google Shape;3956;p6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958" name="Google Shape;3958;p64"/>
          <p:cNvGrpSpPr/>
          <p:nvPr/>
        </p:nvGrpSpPr>
        <p:grpSpPr>
          <a:xfrm>
            <a:off x="721126" y="3399508"/>
            <a:ext cx="1368681" cy="682918"/>
            <a:chOff x="724986" y="3605478"/>
            <a:chExt cx="1368681" cy="682918"/>
          </a:xfrm>
        </p:grpSpPr>
        <p:grpSp>
          <p:nvGrpSpPr>
            <p:cNvPr id="3959" name="Google Shape;3959;p64"/>
            <p:cNvGrpSpPr/>
            <p:nvPr/>
          </p:nvGrpSpPr>
          <p:grpSpPr>
            <a:xfrm>
              <a:off x="1289102" y="3823629"/>
              <a:ext cx="240442" cy="250435"/>
              <a:chOff x="-165066" y="3843615"/>
              <a:chExt cx="221259" cy="230455"/>
            </a:xfrm>
          </p:grpSpPr>
          <p:sp>
            <p:nvSpPr>
              <p:cNvPr id="3960" name="Google Shape;3960;p6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64"/>
            <p:cNvGrpSpPr/>
            <p:nvPr/>
          </p:nvGrpSpPr>
          <p:grpSpPr>
            <a:xfrm>
              <a:off x="724986" y="3605478"/>
              <a:ext cx="1368681" cy="682918"/>
              <a:chOff x="724986" y="3605478"/>
              <a:chExt cx="1368681" cy="682918"/>
            </a:xfrm>
          </p:grpSpPr>
          <p:grpSp>
            <p:nvGrpSpPr>
              <p:cNvPr id="3981" name="Google Shape;3981;p64"/>
              <p:cNvGrpSpPr/>
              <p:nvPr/>
            </p:nvGrpSpPr>
            <p:grpSpPr>
              <a:xfrm>
                <a:off x="1498221" y="4047614"/>
                <a:ext cx="529172" cy="240783"/>
                <a:chOff x="1498221" y="4047614"/>
                <a:chExt cx="529172" cy="240783"/>
              </a:xfrm>
            </p:grpSpPr>
            <p:grpSp>
              <p:nvGrpSpPr>
                <p:cNvPr id="3982" name="Google Shape;3982;p64"/>
                <p:cNvGrpSpPr/>
                <p:nvPr/>
              </p:nvGrpSpPr>
              <p:grpSpPr>
                <a:xfrm>
                  <a:off x="1826655" y="4224370"/>
                  <a:ext cx="200738" cy="25631"/>
                  <a:chOff x="1826655" y="4224370"/>
                  <a:chExt cx="200738" cy="25631"/>
                </a:xfrm>
              </p:grpSpPr>
              <p:sp>
                <p:nvSpPr>
                  <p:cNvPr id="3983" name="Google Shape;3983;p6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 name="Google Shape;3985;p64"/>
                <p:cNvGrpSpPr/>
                <p:nvPr/>
              </p:nvGrpSpPr>
              <p:grpSpPr>
                <a:xfrm>
                  <a:off x="1498221" y="4047614"/>
                  <a:ext cx="328444" cy="240783"/>
                  <a:chOff x="1498221" y="4047614"/>
                  <a:chExt cx="328444" cy="240783"/>
                </a:xfrm>
              </p:grpSpPr>
              <p:sp>
                <p:nvSpPr>
                  <p:cNvPr id="3986" name="Google Shape;3986;p6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7" name="Google Shape;3987;p64"/>
                  <p:cNvGrpSpPr/>
                  <p:nvPr/>
                </p:nvGrpSpPr>
                <p:grpSpPr>
                  <a:xfrm>
                    <a:off x="1498221" y="4047614"/>
                    <a:ext cx="150566" cy="190416"/>
                    <a:chOff x="1498221" y="4047614"/>
                    <a:chExt cx="150566" cy="190416"/>
                  </a:xfrm>
                </p:grpSpPr>
                <p:sp>
                  <p:nvSpPr>
                    <p:cNvPr id="3988" name="Google Shape;3988;p6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90" name="Google Shape;3990;p64"/>
              <p:cNvGrpSpPr/>
              <p:nvPr/>
            </p:nvGrpSpPr>
            <p:grpSpPr>
              <a:xfrm>
                <a:off x="1560718" y="3800594"/>
                <a:ext cx="532948" cy="302090"/>
                <a:chOff x="1560718" y="3800594"/>
                <a:chExt cx="532948" cy="302090"/>
              </a:xfrm>
            </p:grpSpPr>
            <p:grpSp>
              <p:nvGrpSpPr>
                <p:cNvPr id="3991" name="Google Shape;3991;p64"/>
                <p:cNvGrpSpPr/>
                <p:nvPr/>
              </p:nvGrpSpPr>
              <p:grpSpPr>
                <a:xfrm>
                  <a:off x="1912179" y="3827344"/>
                  <a:ext cx="181487" cy="25631"/>
                  <a:chOff x="1912179" y="3827344"/>
                  <a:chExt cx="181487" cy="25631"/>
                </a:xfrm>
              </p:grpSpPr>
              <p:sp>
                <p:nvSpPr>
                  <p:cNvPr id="3992" name="Google Shape;3992;p6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64"/>
                <p:cNvGrpSpPr/>
                <p:nvPr/>
              </p:nvGrpSpPr>
              <p:grpSpPr>
                <a:xfrm>
                  <a:off x="1912179" y="4044505"/>
                  <a:ext cx="181487" cy="25622"/>
                  <a:chOff x="1912179" y="4044506"/>
                  <a:chExt cx="181487" cy="25622"/>
                </a:xfrm>
              </p:grpSpPr>
              <p:sp>
                <p:nvSpPr>
                  <p:cNvPr id="3995" name="Google Shape;3995;p6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64"/>
                <p:cNvGrpSpPr/>
                <p:nvPr/>
              </p:nvGrpSpPr>
              <p:grpSpPr>
                <a:xfrm>
                  <a:off x="1560718" y="3800594"/>
                  <a:ext cx="351472" cy="302090"/>
                  <a:chOff x="1560718" y="3800594"/>
                  <a:chExt cx="351472" cy="302090"/>
                </a:xfrm>
              </p:grpSpPr>
              <p:grpSp>
                <p:nvGrpSpPr>
                  <p:cNvPr id="3998" name="Google Shape;3998;p64"/>
                  <p:cNvGrpSpPr/>
                  <p:nvPr/>
                </p:nvGrpSpPr>
                <p:grpSpPr>
                  <a:xfrm>
                    <a:off x="1560718" y="3842857"/>
                    <a:ext cx="173586" cy="217131"/>
                    <a:chOff x="1560718" y="3842857"/>
                    <a:chExt cx="173586" cy="217131"/>
                  </a:xfrm>
                </p:grpSpPr>
                <p:sp>
                  <p:nvSpPr>
                    <p:cNvPr id="3999" name="Google Shape;3999;p6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2" name="Google Shape;4002;p6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04" name="Google Shape;4004;p6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64"/>
              <p:cNvGrpSpPr/>
              <p:nvPr/>
            </p:nvGrpSpPr>
            <p:grpSpPr>
              <a:xfrm>
                <a:off x="785350" y="3605478"/>
                <a:ext cx="535311" cy="249245"/>
                <a:chOff x="785350" y="3605478"/>
                <a:chExt cx="535311" cy="249245"/>
              </a:xfrm>
            </p:grpSpPr>
            <p:grpSp>
              <p:nvGrpSpPr>
                <p:cNvPr id="4006" name="Google Shape;4006;p64"/>
                <p:cNvGrpSpPr/>
                <p:nvPr/>
              </p:nvGrpSpPr>
              <p:grpSpPr>
                <a:xfrm>
                  <a:off x="785350" y="3605478"/>
                  <a:ext cx="376191" cy="102736"/>
                  <a:chOff x="785350" y="3605478"/>
                  <a:chExt cx="376191" cy="102736"/>
                </a:xfrm>
              </p:grpSpPr>
              <p:sp>
                <p:nvSpPr>
                  <p:cNvPr id="4007" name="Google Shape;4007;p6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0" name="Google Shape;4010;p64"/>
                <p:cNvGrpSpPr/>
                <p:nvPr/>
              </p:nvGrpSpPr>
              <p:grpSpPr>
                <a:xfrm>
                  <a:off x="1161530" y="3655851"/>
                  <a:ext cx="159131" cy="198872"/>
                  <a:chOff x="1161530" y="3655851"/>
                  <a:chExt cx="159131" cy="198872"/>
                </a:xfrm>
              </p:grpSpPr>
              <p:sp>
                <p:nvSpPr>
                  <p:cNvPr id="4011" name="Google Shape;4011;p6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3" name="Google Shape;4013;p64"/>
              <p:cNvGrpSpPr/>
              <p:nvPr/>
            </p:nvGrpSpPr>
            <p:grpSpPr>
              <a:xfrm>
                <a:off x="785350" y="4047614"/>
                <a:ext cx="535311" cy="240783"/>
                <a:chOff x="785350" y="4047614"/>
                <a:chExt cx="535311" cy="240783"/>
              </a:xfrm>
            </p:grpSpPr>
            <p:grpSp>
              <p:nvGrpSpPr>
                <p:cNvPr id="4014" name="Google Shape;4014;p64"/>
                <p:cNvGrpSpPr/>
                <p:nvPr/>
              </p:nvGrpSpPr>
              <p:grpSpPr>
                <a:xfrm>
                  <a:off x="1161636" y="4047614"/>
                  <a:ext cx="159025" cy="190415"/>
                  <a:chOff x="1161636" y="4047614"/>
                  <a:chExt cx="159025" cy="190415"/>
                </a:xfrm>
              </p:grpSpPr>
              <p:sp>
                <p:nvSpPr>
                  <p:cNvPr id="4015" name="Google Shape;4015;p6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64"/>
                <p:cNvGrpSpPr/>
                <p:nvPr/>
              </p:nvGrpSpPr>
              <p:grpSpPr>
                <a:xfrm>
                  <a:off x="785350" y="4185661"/>
                  <a:ext cx="376191" cy="102736"/>
                  <a:chOff x="785350" y="4185661"/>
                  <a:chExt cx="376191" cy="102736"/>
                </a:xfrm>
              </p:grpSpPr>
              <p:sp>
                <p:nvSpPr>
                  <p:cNvPr id="4018" name="Google Shape;4018;p6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1" name="Google Shape;4021;p64"/>
              <p:cNvGrpSpPr/>
              <p:nvPr/>
            </p:nvGrpSpPr>
            <p:grpSpPr>
              <a:xfrm>
                <a:off x="1501054" y="3605478"/>
                <a:ext cx="526340" cy="249240"/>
                <a:chOff x="1501054" y="3605478"/>
                <a:chExt cx="526340" cy="249240"/>
              </a:xfrm>
            </p:grpSpPr>
            <p:grpSp>
              <p:nvGrpSpPr>
                <p:cNvPr id="4022" name="Google Shape;4022;p64"/>
                <p:cNvGrpSpPr/>
                <p:nvPr/>
              </p:nvGrpSpPr>
              <p:grpSpPr>
                <a:xfrm>
                  <a:off x="1834208" y="3643867"/>
                  <a:ext cx="193185" cy="25622"/>
                  <a:chOff x="1834208" y="3643867"/>
                  <a:chExt cx="193185" cy="25622"/>
                </a:xfrm>
              </p:grpSpPr>
              <p:sp>
                <p:nvSpPr>
                  <p:cNvPr id="4023" name="Google Shape;4023;p6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64"/>
                <p:cNvGrpSpPr/>
                <p:nvPr/>
              </p:nvGrpSpPr>
              <p:grpSpPr>
                <a:xfrm>
                  <a:off x="1501054" y="3605478"/>
                  <a:ext cx="333165" cy="249240"/>
                  <a:chOff x="1501054" y="3605478"/>
                  <a:chExt cx="333165" cy="249240"/>
                </a:xfrm>
              </p:grpSpPr>
              <p:sp>
                <p:nvSpPr>
                  <p:cNvPr id="4026" name="Google Shape;4026;p6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7" name="Google Shape;4027;p64"/>
                  <p:cNvGrpSpPr/>
                  <p:nvPr/>
                </p:nvGrpSpPr>
                <p:grpSpPr>
                  <a:xfrm>
                    <a:off x="1501054" y="3655851"/>
                    <a:ext cx="155286" cy="198867"/>
                    <a:chOff x="1501054" y="3655851"/>
                    <a:chExt cx="155286" cy="198867"/>
                  </a:xfrm>
                </p:grpSpPr>
                <p:sp>
                  <p:nvSpPr>
                    <p:cNvPr id="4028" name="Google Shape;4028;p6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30" name="Google Shape;4030;p64"/>
              <p:cNvGrpSpPr/>
              <p:nvPr/>
            </p:nvGrpSpPr>
            <p:grpSpPr>
              <a:xfrm>
                <a:off x="724986" y="3800594"/>
                <a:ext cx="532950" cy="302090"/>
                <a:chOff x="724986" y="3800594"/>
                <a:chExt cx="532950" cy="302090"/>
              </a:xfrm>
            </p:grpSpPr>
            <p:grpSp>
              <p:nvGrpSpPr>
                <p:cNvPr id="4031" name="Google Shape;4031;p64"/>
                <p:cNvGrpSpPr/>
                <p:nvPr/>
              </p:nvGrpSpPr>
              <p:grpSpPr>
                <a:xfrm>
                  <a:off x="724986" y="4044367"/>
                  <a:ext cx="181314" cy="25626"/>
                  <a:chOff x="724986" y="4044367"/>
                  <a:chExt cx="181314" cy="25626"/>
                </a:xfrm>
              </p:grpSpPr>
              <p:sp>
                <p:nvSpPr>
                  <p:cNvPr id="4032" name="Google Shape;4032;p6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64"/>
                <p:cNvGrpSpPr/>
                <p:nvPr/>
              </p:nvGrpSpPr>
              <p:grpSpPr>
                <a:xfrm>
                  <a:off x="906290" y="3800594"/>
                  <a:ext cx="351646" cy="302090"/>
                  <a:chOff x="906290" y="3800594"/>
                  <a:chExt cx="351646" cy="302090"/>
                </a:xfrm>
              </p:grpSpPr>
              <p:grpSp>
                <p:nvGrpSpPr>
                  <p:cNvPr id="4035" name="Google Shape;4035;p64"/>
                  <p:cNvGrpSpPr/>
                  <p:nvPr/>
                </p:nvGrpSpPr>
                <p:grpSpPr>
                  <a:xfrm>
                    <a:off x="1084172" y="3842857"/>
                    <a:ext cx="173764" cy="217131"/>
                    <a:chOff x="1084172" y="3842857"/>
                    <a:chExt cx="173764" cy="217131"/>
                  </a:xfrm>
                </p:grpSpPr>
                <p:grpSp>
                  <p:nvGrpSpPr>
                    <p:cNvPr id="4036" name="Google Shape;4036;p64"/>
                    <p:cNvGrpSpPr/>
                    <p:nvPr/>
                  </p:nvGrpSpPr>
                  <p:grpSpPr>
                    <a:xfrm>
                      <a:off x="1156862" y="3936509"/>
                      <a:ext cx="101073" cy="25622"/>
                      <a:chOff x="1156862" y="3936509"/>
                      <a:chExt cx="101073" cy="25622"/>
                    </a:xfrm>
                  </p:grpSpPr>
                  <p:sp>
                    <p:nvSpPr>
                      <p:cNvPr id="4037" name="Google Shape;4037;p6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9" name="Google Shape;4039;p6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0" name="Google Shape;4040;p6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4"/>
                <p:cNvGrpSpPr/>
                <p:nvPr/>
              </p:nvGrpSpPr>
              <p:grpSpPr>
                <a:xfrm>
                  <a:off x="724986" y="3830189"/>
                  <a:ext cx="189533" cy="25626"/>
                  <a:chOff x="724986" y="3830189"/>
                  <a:chExt cx="189533" cy="25626"/>
                </a:xfrm>
              </p:grpSpPr>
              <p:sp>
                <p:nvSpPr>
                  <p:cNvPr id="4043" name="Google Shape;4043;p6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045" name="Google Shape;4045;p64"/>
          <p:cNvGrpSpPr/>
          <p:nvPr/>
        </p:nvGrpSpPr>
        <p:grpSpPr>
          <a:xfrm>
            <a:off x="2249438" y="2249669"/>
            <a:ext cx="948701" cy="935378"/>
            <a:chOff x="2253298" y="2428317"/>
            <a:chExt cx="948701" cy="935378"/>
          </a:xfrm>
        </p:grpSpPr>
        <p:sp>
          <p:nvSpPr>
            <p:cNvPr id="4046" name="Google Shape;4046;p6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82"/>
        <p:cNvGrpSpPr/>
        <p:nvPr/>
      </p:nvGrpSpPr>
      <p:grpSpPr>
        <a:xfrm>
          <a:off x="0" y="0"/>
          <a:ext cx="0" cy="0"/>
          <a:chOff x="0" y="0"/>
          <a:chExt cx="0" cy="0"/>
        </a:xfrm>
      </p:grpSpPr>
      <p:grpSp>
        <p:nvGrpSpPr>
          <p:cNvPr id="4083" name="Google Shape;4083;p65"/>
          <p:cNvGrpSpPr/>
          <p:nvPr/>
        </p:nvGrpSpPr>
        <p:grpSpPr>
          <a:xfrm>
            <a:off x="3339745" y="952988"/>
            <a:ext cx="2363393" cy="1017867"/>
            <a:chOff x="3292400" y="1219146"/>
            <a:chExt cx="2615240" cy="1110239"/>
          </a:xfrm>
        </p:grpSpPr>
        <p:sp>
          <p:nvSpPr>
            <p:cNvPr id="4084" name="Google Shape;4084;p6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085" name="Google Shape;4085;p6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86" name="Google Shape;4086;p6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087" name="Google Shape;4087;p6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088" name="Google Shape;4088;p6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089" name="Google Shape;4089;p6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090" name="Google Shape;4090;p6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091" name="Google Shape;4091;p6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092" name="Google Shape;4092;p6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093" name="Google Shape;4093;p6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094" name="Google Shape;4094;p6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95" name="Google Shape;4095;p6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96" name="Google Shape;4096;p6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97" name="Google Shape;4097;p6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98" name="Google Shape;4098;p65"/>
            <p:cNvGrpSpPr/>
            <p:nvPr/>
          </p:nvGrpSpPr>
          <p:grpSpPr>
            <a:xfrm>
              <a:off x="3748438" y="1378608"/>
              <a:ext cx="2159202" cy="903971"/>
              <a:chOff x="1683525" y="2179850"/>
              <a:chExt cx="4519050" cy="2134525"/>
            </a:xfrm>
          </p:grpSpPr>
          <p:sp>
            <p:nvSpPr>
              <p:cNvPr id="4099" name="Google Shape;4099;p6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0" name="Google Shape;4100;p6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1" name="Google Shape;4101;p6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2" name="Google Shape;4102;p6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3" name="Google Shape;4103;p6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4" name="Google Shape;4104;p6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5" name="Google Shape;4105;p6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6" name="Google Shape;4106;p6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7" name="Google Shape;4107;p6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8" name="Google Shape;4108;p6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09" name="Google Shape;4109;p6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110" name="Google Shape;4110;p6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111" name="Google Shape;4111;p65"/>
          <p:cNvGraphicFramePr/>
          <p:nvPr/>
        </p:nvGraphicFramePr>
        <p:xfrm>
          <a:off x="5935838" y="2130461"/>
          <a:ext cx="3000000" cy="3000000"/>
        </p:xfrm>
        <a:graphic>
          <a:graphicData uri="http://schemas.openxmlformats.org/drawingml/2006/table">
            <a:tbl>
              <a:tblPr>
                <a:noFill/>
                <a:tableStyleId>{229CB044-943D-4D56-B862-8B24D6A21379}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112" name="Google Shape;4112;p65"/>
          <p:cNvGrpSpPr/>
          <p:nvPr/>
        </p:nvGrpSpPr>
        <p:grpSpPr>
          <a:xfrm>
            <a:off x="5935948" y="3189058"/>
            <a:ext cx="2496964" cy="1001454"/>
            <a:chOff x="1919611" y="789980"/>
            <a:chExt cx="1474179" cy="606868"/>
          </a:xfrm>
        </p:grpSpPr>
        <p:cxnSp>
          <p:nvCxnSpPr>
            <p:cNvPr id="4113" name="Google Shape;4113;p6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114" name="Google Shape;4114;p6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115" name="Google Shape;4115;p6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116" name="Google Shape;4116;p6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117" name="Google Shape;4117;p6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118" name="Google Shape;4118;p6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119" name="Google Shape;4119;p6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120" name="Google Shape;4120;p6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5"/>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127" name="Google Shape;4127;p65"/>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128" name="Google Shape;4128;p65"/>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129" name="Google Shape;4129;p6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0" name="Google Shape;4130;p65"/>
          <p:cNvGrpSpPr/>
          <p:nvPr/>
        </p:nvGrpSpPr>
        <p:grpSpPr>
          <a:xfrm>
            <a:off x="712562" y="998017"/>
            <a:ext cx="2394370" cy="976502"/>
            <a:chOff x="749309" y="1112739"/>
            <a:chExt cx="2371603" cy="976502"/>
          </a:xfrm>
        </p:grpSpPr>
        <p:sp>
          <p:nvSpPr>
            <p:cNvPr id="4131" name="Google Shape;4131;p6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163" name="Google Shape;4163;p65"/>
          <p:cNvGraphicFramePr/>
          <p:nvPr/>
        </p:nvGraphicFramePr>
        <p:xfrm>
          <a:off x="5935863" y="996311"/>
          <a:ext cx="3000000" cy="3000000"/>
        </p:xfrm>
        <a:graphic>
          <a:graphicData uri="http://schemas.openxmlformats.org/drawingml/2006/table">
            <a:tbl>
              <a:tblPr>
                <a:noFill/>
                <a:tableStyleId>{229CB044-943D-4D56-B862-8B24D6A21379}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164" name="Google Shape;4164;p65"/>
          <p:cNvGraphicFramePr/>
          <p:nvPr/>
        </p:nvGraphicFramePr>
        <p:xfrm>
          <a:off x="3342575" y="2130461"/>
          <a:ext cx="3000000" cy="3000000"/>
        </p:xfrm>
        <a:graphic>
          <a:graphicData uri="http://schemas.openxmlformats.org/drawingml/2006/table">
            <a:tbl>
              <a:tblPr>
                <a:noFill/>
                <a:tableStyleId>{229CB044-943D-4D56-B862-8B24D6A21379}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165" name="Google Shape;4165;p65"/>
          <p:cNvGrpSpPr/>
          <p:nvPr/>
        </p:nvGrpSpPr>
        <p:grpSpPr>
          <a:xfrm>
            <a:off x="4086505" y="2517104"/>
            <a:ext cx="1517436" cy="74460"/>
            <a:chOff x="3980086" y="2804397"/>
            <a:chExt cx="1227600" cy="66900"/>
          </a:xfrm>
        </p:grpSpPr>
        <p:sp>
          <p:nvSpPr>
            <p:cNvPr id="4166" name="Google Shape;4166;p6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65"/>
          <p:cNvGrpSpPr/>
          <p:nvPr/>
        </p:nvGrpSpPr>
        <p:grpSpPr>
          <a:xfrm>
            <a:off x="4711569" y="2809692"/>
            <a:ext cx="892956" cy="74460"/>
            <a:chOff x="3980086" y="2804397"/>
            <a:chExt cx="1227600" cy="66900"/>
          </a:xfrm>
        </p:grpSpPr>
        <p:sp>
          <p:nvSpPr>
            <p:cNvPr id="4169" name="Google Shape;4169;p6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65"/>
          <p:cNvGrpSpPr/>
          <p:nvPr/>
        </p:nvGrpSpPr>
        <p:grpSpPr>
          <a:xfrm>
            <a:off x="3344661" y="3168575"/>
            <a:ext cx="2363244" cy="1005943"/>
            <a:chOff x="3358415" y="3361302"/>
            <a:chExt cx="2363244" cy="1024695"/>
          </a:xfrm>
        </p:grpSpPr>
        <p:grpSp>
          <p:nvGrpSpPr>
            <p:cNvPr id="4172" name="Google Shape;4172;p65"/>
            <p:cNvGrpSpPr/>
            <p:nvPr/>
          </p:nvGrpSpPr>
          <p:grpSpPr>
            <a:xfrm>
              <a:off x="3358415" y="3361302"/>
              <a:ext cx="441300" cy="1024695"/>
              <a:chOff x="3358415" y="3361302"/>
              <a:chExt cx="441300" cy="1024695"/>
            </a:xfrm>
          </p:grpSpPr>
          <p:sp>
            <p:nvSpPr>
              <p:cNvPr id="4173" name="Google Shape;4173;p6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65"/>
            <p:cNvGrpSpPr/>
            <p:nvPr/>
          </p:nvGrpSpPr>
          <p:grpSpPr>
            <a:xfrm>
              <a:off x="3838901" y="3361302"/>
              <a:ext cx="441300" cy="1024695"/>
              <a:chOff x="3838901" y="3361302"/>
              <a:chExt cx="441300" cy="1024695"/>
            </a:xfrm>
          </p:grpSpPr>
          <p:sp>
            <p:nvSpPr>
              <p:cNvPr id="4180" name="Google Shape;4180;p6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5"/>
            <p:cNvGrpSpPr/>
            <p:nvPr/>
          </p:nvGrpSpPr>
          <p:grpSpPr>
            <a:xfrm>
              <a:off x="4319387" y="3361302"/>
              <a:ext cx="441300" cy="1024695"/>
              <a:chOff x="4319387" y="3361302"/>
              <a:chExt cx="441300" cy="1024695"/>
            </a:xfrm>
          </p:grpSpPr>
          <p:sp>
            <p:nvSpPr>
              <p:cNvPr id="4187" name="Google Shape;4187;p6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3" name="Google Shape;4193;p65"/>
            <p:cNvGrpSpPr/>
            <p:nvPr/>
          </p:nvGrpSpPr>
          <p:grpSpPr>
            <a:xfrm>
              <a:off x="4799873" y="3361302"/>
              <a:ext cx="441300" cy="1024695"/>
              <a:chOff x="4799873" y="3361302"/>
              <a:chExt cx="441300" cy="1024695"/>
            </a:xfrm>
          </p:grpSpPr>
          <p:sp>
            <p:nvSpPr>
              <p:cNvPr id="4194" name="Google Shape;4194;p6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65"/>
            <p:cNvGrpSpPr/>
            <p:nvPr/>
          </p:nvGrpSpPr>
          <p:grpSpPr>
            <a:xfrm>
              <a:off x="5280360" y="3361302"/>
              <a:ext cx="441300" cy="1024695"/>
              <a:chOff x="5280360" y="3361302"/>
              <a:chExt cx="441300" cy="1024695"/>
            </a:xfrm>
          </p:grpSpPr>
          <p:sp>
            <p:nvSpPr>
              <p:cNvPr id="4201" name="Google Shape;4201;p6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207" name="Google Shape;4207;p65"/>
          <p:cNvGraphicFramePr/>
          <p:nvPr/>
        </p:nvGraphicFramePr>
        <p:xfrm>
          <a:off x="711088" y="2130461"/>
          <a:ext cx="3000000" cy="3000000"/>
        </p:xfrm>
        <a:graphic>
          <a:graphicData uri="http://schemas.openxmlformats.org/drawingml/2006/table">
            <a:tbl>
              <a:tblPr>
                <a:noFill/>
                <a:tableStyleId>{229CB044-943D-4D56-B862-8B24D6A21379}</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208" name="Google Shape;4208;p65"/>
          <p:cNvGrpSpPr/>
          <p:nvPr/>
        </p:nvGrpSpPr>
        <p:grpSpPr>
          <a:xfrm>
            <a:off x="712613" y="3180186"/>
            <a:ext cx="2403614" cy="1005900"/>
            <a:chOff x="726450" y="3372825"/>
            <a:chExt cx="2403614" cy="1005900"/>
          </a:xfrm>
        </p:grpSpPr>
        <p:grpSp>
          <p:nvGrpSpPr>
            <p:cNvPr id="4209" name="Google Shape;4209;p65"/>
            <p:cNvGrpSpPr/>
            <p:nvPr/>
          </p:nvGrpSpPr>
          <p:grpSpPr>
            <a:xfrm>
              <a:off x="726450" y="3696000"/>
              <a:ext cx="2403614" cy="500898"/>
              <a:chOff x="726450" y="3696000"/>
              <a:chExt cx="2403614" cy="500898"/>
            </a:xfrm>
          </p:grpSpPr>
          <p:sp>
            <p:nvSpPr>
              <p:cNvPr id="4210" name="Google Shape;4210;p6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11" name="Google Shape;4211;p6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212" name="Google Shape;4212;p65"/>
            <p:cNvGrpSpPr/>
            <p:nvPr/>
          </p:nvGrpSpPr>
          <p:grpSpPr>
            <a:xfrm>
              <a:off x="1348050" y="3372825"/>
              <a:ext cx="1720425" cy="1005900"/>
              <a:chOff x="1348050" y="3372825"/>
              <a:chExt cx="1720425" cy="1005900"/>
            </a:xfrm>
          </p:grpSpPr>
          <p:sp>
            <p:nvSpPr>
              <p:cNvPr id="4213" name="Google Shape;4213;p6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14" name="Google Shape;4214;p6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15" name="Google Shape;4215;p6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16" name="Google Shape;4216;p6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217" name="Google Shape;4217;p6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218" name="Google Shape;4218;p65"/>
            <p:cNvGrpSpPr/>
            <p:nvPr/>
          </p:nvGrpSpPr>
          <p:grpSpPr>
            <a:xfrm>
              <a:off x="1455707" y="3731058"/>
              <a:ext cx="1491150" cy="417657"/>
              <a:chOff x="1455707" y="3731058"/>
              <a:chExt cx="1491150" cy="417657"/>
            </a:xfrm>
          </p:grpSpPr>
          <p:grpSp>
            <p:nvGrpSpPr>
              <p:cNvPr id="4219" name="Google Shape;4219;p65"/>
              <p:cNvGrpSpPr/>
              <p:nvPr/>
            </p:nvGrpSpPr>
            <p:grpSpPr>
              <a:xfrm>
                <a:off x="1472938" y="3745828"/>
                <a:ext cx="72126" cy="53788"/>
                <a:chOff x="1472938" y="3745828"/>
                <a:chExt cx="72126" cy="53788"/>
              </a:xfrm>
            </p:grpSpPr>
            <p:sp>
              <p:nvSpPr>
                <p:cNvPr id="4220" name="Google Shape;4220;p6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65"/>
              <p:cNvGrpSpPr/>
              <p:nvPr/>
            </p:nvGrpSpPr>
            <p:grpSpPr>
              <a:xfrm>
                <a:off x="1819181" y="4089633"/>
                <a:ext cx="72126" cy="53788"/>
                <a:chOff x="1819181" y="4089633"/>
                <a:chExt cx="72126" cy="53788"/>
              </a:xfrm>
            </p:grpSpPr>
            <p:sp>
              <p:nvSpPr>
                <p:cNvPr id="4223" name="Google Shape;4223;p6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65"/>
              <p:cNvGrpSpPr/>
              <p:nvPr/>
            </p:nvGrpSpPr>
            <p:grpSpPr>
              <a:xfrm>
                <a:off x="1455707" y="4084171"/>
                <a:ext cx="64321" cy="64544"/>
                <a:chOff x="1455707" y="4084171"/>
                <a:chExt cx="64321" cy="64544"/>
              </a:xfrm>
            </p:grpSpPr>
            <p:sp>
              <p:nvSpPr>
                <p:cNvPr id="4226" name="Google Shape;4226;p6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65"/>
              <p:cNvGrpSpPr/>
              <p:nvPr/>
            </p:nvGrpSpPr>
            <p:grpSpPr>
              <a:xfrm>
                <a:off x="1818610" y="3731058"/>
                <a:ext cx="64321" cy="64544"/>
                <a:chOff x="1818610" y="3731058"/>
                <a:chExt cx="64321" cy="64544"/>
              </a:xfrm>
            </p:grpSpPr>
            <p:sp>
              <p:nvSpPr>
                <p:cNvPr id="4229" name="Google Shape;4229;p6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65"/>
              <p:cNvGrpSpPr/>
              <p:nvPr/>
            </p:nvGrpSpPr>
            <p:grpSpPr>
              <a:xfrm>
                <a:off x="2172491" y="4089633"/>
                <a:ext cx="72126" cy="53788"/>
                <a:chOff x="2172491" y="4089633"/>
                <a:chExt cx="72126" cy="53788"/>
              </a:xfrm>
            </p:grpSpPr>
            <p:sp>
              <p:nvSpPr>
                <p:cNvPr id="4232" name="Google Shape;4232;p6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65"/>
              <p:cNvGrpSpPr/>
              <p:nvPr/>
            </p:nvGrpSpPr>
            <p:grpSpPr>
              <a:xfrm>
                <a:off x="2171920" y="3731058"/>
                <a:ext cx="64321" cy="64544"/>
                <a:chOff x="2171920" y="3731058"/>
                <a:chExt cx="64321" cy="64544"/>
              </a:xfrm>
            </p:grpSpPr>
            <p:sp>
              <p:nvSpPr>
                <p:cNvPr id="4235" name="Google Shape;4235;p6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65"/>
              <p:cNvGrpSpPr/>
              <p:nvPr/>
            </p:nvGrpSpPr>
            <p:grpSpPr>
              <a:xfrm>
                <a:off x="2874730" y="3745828"/>
                <a:ext cx="72126" cy="53788"/>
                <a:chOff x="2874730" y="3745828"/>
                <a:chExt cx="72126" cy="53788"/>
              </a:xfrm>
            </p:grpSpPr>
            <p:sp>
              <p:nvSpPr>
                <p:cNvPr id="4238" name="Google Shape;4238;p6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65"/>
              <p:cNvGrpSpPr/>
              <p:nvPr/>
            </p:nvGrpSpPr>
            <p:grpSpPr>
              <a:xfrm>
                <a:off x="2878589" y="4081481"/>
                <a:ext cx="64321" cy="64544"/>
                <a:chOff x="2878589" y="4081481"/>
                <a:chExt cx="64321" cy="64544"/>
              </a:xfrm>
            </p:grpSpPr>
            <p:sp>
              <p:nvSpPr>
                <p:cNvPr id="4241" name="Google Shape;4241;p6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65"/>
              <p:cNvGrpSpPr/>
              <p:nvPr/>
            </p:nvGrpSpPr>
            <p:grpSpPr>
              <a:xfrm>
                <a:off x="2525796" y="4089633"/>
                <a:ext cx="72126" cy="53788"/>
                <a:chOff x="2525796" y="4089633"/>
                <a:chExt cx="72126" cy="53788"/>
              </a:xfrm>
            </p:grpSpPr>
            <p:sp>
              <p:nvSpPr>
                <p:cNvPr id="4244" name="Google Shape;4244;p6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65"/>
              <p:cNvGrpSpPr/>
              <p:nvPr/>
            </p:nvGrpSpPr>
            <p:grpSpPr>
              <a:xfrm>
                <a:off x="2525225" y="3731058"/>
                <a:ext cx="64321" cy="64544"/>
                <a:chOff x="2525225" y="3731058"/>
                <a:chExt cx="64321" cy="64544"/>
              </a:xfrm>
            </p:grpSpPr>
            <p:sp>
              <p:nvSpPr>
                <p:cNvPr id="4247" name="Google Shape;4247;p6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52"/>
        <p:cNvGrpSpPr/>
        <p:nvPr/>
      </p:nvGrpSpPr>
      <p:grpSpPr>
        <a:xfrm>
          <a:off x="0" y="0"/>
          <a:ext cx="0" cy="0"/>
          <a:chOff x="0" y="0"/>
          <a:chExt cx="0" cy="0"/>
        </a:xfrm>
      </p:grpSpPr>
      <p:grpSp>
        <p:nvGrpSpPr>
          <p:cNvPr id="4253" name="Google Shape;4253;p66"/>
          <p:cNvGrpSpPr/>
          <p:nvPr/>
        </p:nvGrpSpPr>
        <p:grpSpPr>
          <a:xfrm>
            <a:off x="5780153" y="1859606"/>
            <a:ext cx="671400" cy="674856"/>
            <a:chOff x="5780148" y="1859605"/>
            <a:chExt cx="671400" cy="674856"/>
          </a:xfrm>
        </p:grpSpPr>
        <p:sp>
          <p:nvSpPr>
            <p:cNvPr id="4254" name="Google Shape;4254;p66"/>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6"/>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6"/>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6"/>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6"/>
          <p:cNvGrpSpPr/>
          <p:nvPr/>
        </p:nvGrpSpPr>
        <p:grpSpPr>
          <a:xfrm>
            <a:off x="716996" y="971307"/>
            <a:ext cx="845921" cy="690752"/>
            <a:chOff x="732428" y="1198513"/>
            <a:chExt cx="845921" cy="690752"/>
          </a:xfrm>
        </p:grpSpPr>
        <p:grpSp>
          <p:nvGrpSpPr>
            <p:cNvPr id="4259" name="Google Shape;4259;p66"/>
            <p:cNvGrpSpPr/>
            <p:nvPr/>
          </p:nvGrpSpPr>
          <p:grpSpPr>
            <a:xfrm>
              <a:off x="823030" y="1198513"/>
              <a:ext cx="755319" cy="690752"/>
              <a:chOff x="823030" y="1198513"/>
              <a:chExt cx="755319" cy="690752"/>
            </a:xfrm>
          </p:grpSpPr>
          <p:sp>
            <p:nvSpPr>
              <p:cNvPr id="4260" name="Google Shape;4260;p6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66"/>
            <p:cNvGrpSpPr/>
            <p:nvPr/>
          </p:nvGrpSpPr>
          <p:grpSpPr>
            <a:xfrm>
              <a:off x="732428" y="1239937"/>
              <a:ext cx="739912" cy="607886"/>
              <a:chOff x="732428" y="1239937"/>
              <a:chExt cx="739912" cy="607886"/>
            </a:xfrm>
          </p:grpSpPr>
          <p:sp>
            <p:nvSpPr>
              <p:cNvPr id="4263" name="Google Shape;4263;p6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66"/>
            <p:cNvGrpSpPr/>
            <p:nvPr/>
          </p:nvGrpSpPr>
          <p:grpSpPr>
            <a:xfrm>
              <a:off x="732428" y="1277018"/>
              <a:ext cx="702832" cy="533758"/>
              <a:chOff x="732428" y="1277018"/>
              <a:chExt cx="702832" cy="533758"/>
            </a:xfrm>
          </p:grpSpPr>
          <p:sp>
            <p:nvSpPr>
              <p:cNvPr id="4266" name="Google Shape;4266;p6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66"/>
            <p:cNvGrpSpPr/>
            <p:nvPr/>
          </p:nvGrpSpPr>
          <p:grpSpPr>
            <a:xfrm>
              <a:off x="931170" y="1306653"/>
              <a:ext cx="647179" cy="474455"/>
              <a:chOff x="931170" y="1306653"/>
              <a:chExt cx="647179" cy="474455"/>
            </a:xfrm>
          </p:grpSpPr>
          <p:sp>
            <p:nvSpPr>
              <p:cNvPr id="4269" name="Google Shape;4269;p6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1" name="Google Shape;4271;p6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66"/>
          <p:cNvGrpSpPr/>
          <p:nvPr/>
        </p:nvGrpSpPr>
        <p:grpSpPr>
          <a:xfrm>
            <a:off x="3948605" y="971313"/>
            <a:ext cx="634656" cy="699982"/>
            <a:chOff x="5985650" y="2860025"/>
            <a:chExt cx="1396075" cy="1539775"/>
          </a:xfrm>
        </p:grpSpPr>
        <p:sp>
          <p:nvSpPr>
            <p:cNvPr id="4273" name="Google Shape;4273;p6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66"/>
          <p:cNvGrpSpPr/>
          <p:nvPr/>
        </p:nvGrpSpPr>
        <p:grpSpPr>
          <a:xfrm>
            <a:off x="4704254" y="971307"/>
            <a:ext cx="725845" cy="699975"/>
            <a:chOff x="4249973" y="1201875"/>
            <a:chExt cx="1958568" cy="1888762"/>
          </a:xfrm>
        </p:grpSpPr>
        <p:sp>
          <p:nvSpPr>
            <p:cNvPr id="4306" name="Google Shape;4306;p6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7" name="Google Shape;4307;p66"/>
            <p:cNvGrpSpPr/>
            <p:nvPr/>
          </p:nvGrpSpPr>
          <p:grpSpPr>
            <a:xfrm>
              <a:off x="5853086" y="1789142"/>
              <a:ext cx="355454" cy="1048099"/>
              <a:chOff x="5576108" y="2016725"/>
              <a:chExt cx="565200" cy="1666560"/>
            </a:xfrm>
          </p:grpSpPr>
          <p:sp>
            <p:nvSpPr>
              <p:cNvPr id="4308" name="Google Shape;4308;p6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09" name="Google Shape;4309;p6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66"/>
            <p:cNvGrpSpPr/>
            <p:nvPr/>
          </p:nvGrpSpPr>
          <p:grpSpPr>
            <a:xfrm>
              <a:off x="4869455" y="2691676"/>
              <a:ext cx="1013897" cy="398961"/>
              <a:chOff x="4012057" y="3451825"/>
              <a:chExt cx="1612175" cy="634379"/>
            </a:xfrm>
          </p:grpSpPr>
          <p:sp>
            <p:nvSpPr>
              <p:cNvPr id="4311" name="Google Shape;4311;p6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12" name="Google Shape;4312;p6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3" name="Google Shape;4313;p66"/>
            <p:cNvGrpSpPr/>
            <p:nvPr/>
          </p:nvGrpSpPr>
          <p:grpSpPr>
            <a:xfrm>
              <a:off x="4276937" y="2155961"/>
              <a:ext cx="651965" cy="891358"/>
              <a:chOff x="3069908" y="2599997"/>
              <a:chExt cx="1036675" cy="1417328"/>
            </a:xfrm>
          </p:grpSpPr>
          <p:sp>
            <p:nvSpPr>
              <p:cNvPr id="4314" name="Google Shape;4314;p6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15" name="Google Shape;4315;p6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66"/>
            <p:cNvGrpSpPr/>
            <p:nvPr/>
          </p:nvGrpSpPr>
          <p:grpSpPr>
            <a:xfrm>
              <a:off x="5054918" y="1201875"/>
              <a:ext cx="999548" cy="602711"/>
              <a:chOff x="4306958" y="1082925"/>
              <a:chExt cx="1589359" cy="958358"/>
            </a:xfrm>
          </p:grpSpPr>
          <p:sp>
            <p:nvSpPr>
              <p:cNvPr id="4317" name="Google Shape;4317;p6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18" name="Google Shape;4318;p6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9" name="Google Shape;4319;p66"/>
            <p:cNvGrpSpPr/>
            <p:nvPr/>
          </p:nvGrpSpPr>
          <p:grpSpPr>
            <a:xfrm>
              <a:off x="4249973" y="1303451"/>
              <a:ext cx="799317" cy="841334"/>
              <a:chOff x="3027033" y="1244439"/>
              <a:chExt cx="1270977" cy="1337786"/>
            </a:xfrm>
          </p:grpSpPr>
          <p:sp>
            <p:nvSpPr>
              <p:cNvPr id="4320" name="Google Shape;4320;p6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321" name="Google Shape;4321;p6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2" name="Google Shape;4322;p66"/>
          <p:cNvGrpSpPr/>
          <p:nvPr/>
        </p:nvGrpSpPr>
        <p:grpSpPr>
          <a:xfrm>
            <a:off x="4057119" y="1858087"/>
            <a:ext cx="750769" cy="683784"/>
            <a:chOff x="4204684" y="2104422"/>
            <a:chExt cx="699822" cy="637382"/>
          </a:xfrm>
        </p:grpSpPr>
        <p:grpSp>
          <p:nvGrpSpPr>
            <p:cNvPr id="4323" name="Google Shape;4323;p66"/>
            <p:cNvGrpSpPr/>
            <p:nvPr/>
          </p:nvGrpSpPr>
          <p:grpSpPr>
            <a:xfrm>
              <a:off x="4204684" y="2430067"/>
              <a:ext cx="342957" cy="311738"/>
              <a:chOff x="4204684" y="2430067"/>
              <a:chExt cx="342957" cy="311738"/>
            </a:xfrm>
          </p:grpSpPr>
          <p:sp>
            <p:nvSpPr>
              <p:cNvPr id="4324" name="Google Shape;4324;p6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66"/>
            <p:cNvGrpSpPr/>
            <p:nvPr/>
          </p:nvGrpSpPr>
          <p:grpSpPr>
            <a:xfrm>
              <a:off x="4561586" y="2430067"/>
              <a:ext cx="342920" cy="311738"/>
              <a:chOff x="4561586" y="2430067"/>
              <a:chExt cx="342920" cy="311738"/>
            </a:xfrm>
          </p:grpSpPr>
          <p:sp>
            <p:nvSpPr>
              <p:cNvPr id="4327" name="Google Shape;4327;p6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66"/>
            <p:cNvGrpSpPr/>
            <p:nvPr/>
          </p:nvGrpSpPr>
          <p:grpSpPr>
            <a:xfrm>
              <a:off x="4561586" y="2104422"/>
              <a:ext cx="342920" cy="311738"/>
              <a:chOff x="4561586" y="2104422"/>
              <a:chExt cx="342920" cy="311738"/>
            </a:xfrm>
          </p:grpSpPr>
          <p:sp>
            <p:nvSpPr>
              <p:cNvPr id="4330" name="Google Shape;4330;p6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66"/>
            <p:cNvGrpSpPr/>
            <p:nvPr/>
          </p:nvGrpSpPr>
          <p:grpSpPr>
            <a:xfrm>
              <a:off x="4204684" y="2104422"/>
              <a:ext cx="342957" cy="311664"/>
              <a:chOff x="4204684" y="2104422"/>
              <a:chExt cx="342957" cy="311664"/>
            </a:xfrm>
          </p:grpSpPr>
          <p:sp>
            <p:nvSpPr>
              <p:cNvPr id="4333" name="Google Shape;4333;p6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5" name="Google Shape;4335;p66"/>
          <p:cNvGrpSpPr/>
          <p:nvPr/>
        </p:nvGrpSpPr>
        <p:grpSpPr>
          <a:xfrm>
            <a:off x="5521552" y="971301"/>
            <a:ext cx="660591" cy="688867"/>
            <a:chOff x="5830645" y="1267368"/>
            <a:chExt cx="530340" cy="553040"/>
          </a:xfrm>
        </p:grpSpPr>
        <p:sp>
          <p:nvSpPr>
            <p:cNvPr id="4336" name="Google Shape;4336;p6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7" name="Google Shape;4337;p66"/>
            <p:cNvGrpSpPr/>
            <p:nvPr/>
          </p:nvGrpSpPr>
          <p:grpSpPr>
            <a:xfrm>
              <a:off x="5830645" y="1267368"/>
              <a:ext cx="259743" cy="269909"/>
              <a:chOff x="5830645" y="1267368"/>
              <a:chExt cx="259743" cy="269909"/>
            </a:xfrm>
          </p:grpSpPr>
          <p:sp>
            <p:nvSpPr>
              <p:cNvPr id="4338" name="Google Shape;4338;p6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66"/>
            <p:cNvGrpSpPr/>
            <p:nvPr/>
          </p:nvGrpSpPr>
          <p:grpSpPr>
            <a:xfrm>
              <a:off x="6101293" y="1267368"/>
              <a:ext cx="259692" cy="269909"/>
              <a:chOff x="6101293" y="1267368"/>
              <a:chExt cx="259692" cy="269909"/>
            </a:xfrm>
          </p:grpSpPr>
          <p:sp>
            <p:nvSpPr>
              <p:cNvPr id="4341" name="Google Shape;4341;p6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3" name="Google Shape;4343;p66"/>
            <p:cNvGrpSpPr/>
            <p:nvPr/>
          </p:nvGrpSpPr>
          <p:grpSpPr>
            <a:xfrm>
              <a:off x="5830645" y="1550500"/>
              <a:ext cx="259692" cy="269909"/>
              <a:chOff x="5830645" y="1550500"/>
              <a:chExt cx="259692" cy="269909"/>
            </a:xfrm>
          </p:grpSpPr>
          <p:sp>
            <p:nvSpPr>
              <p:cNvPr id="4344" name="Google Shape;4344;p6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6" name="Google Shape;4346;p66"/>
            <p:cNvGrpSpPr/>
            <p:nvPr/>
          </p:nvGrpSpPr>
          <p:grpSpPr>
            <a:xfrm>
              <a:off x="6101293" y="1550500"/>
              <a:ext cx="259692" cy="269909"/>
              <a:chOff x="6101293" y="1550500"/>
              <a:chExt cx="259692" cy="269909"/>
            </a:xfrm>
          </p:grpSpPr>
          <p:sp>
            <p:nvSpPr>
              <p:cNvPr id="4347" name="Google Shape;4347;p6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9" name="Google Shape;4349;p66"/>
          <p:cNvGrpSpPr/>
          <p:nvPr/>
        </p:nvGrpSpPr>
        <p:grpSpPr>
          <a:xfrm>
            <a:off x="723705" y="1861761"/>
            <a:ext cx="697154" cy="679574"/>
            <a:chOff x="2679875" y="2361475"/>
            <a:chExt cx="780425" cy="760575"/>
          </a:xfrm>
        </p:grpSpPr>
        <p:sp>
          <p:nvSpPr>
            <p:cNvPr id="4350" name="Google Shape;4350;p6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6"/>
          <p:cNvGrpSpPr/>
          <p:nvPr/>
        </p:nvGrpSpPr>
        <p:grpSpPr>
          <a:xfrm>
            <a:off x="3122864" y="971353"/>
            <a:ext cx="735829" cy="684547"/>
            <a:chOff x="3351965" y="1148808"/>
            <a:chExt cx="750770" cy="698375"/>
          </a:xfrm>
        </p:grpSpPr>
        <p:grpSp>
          <p:nvGrpSpPr>
            <p:cNvPr id="4357" name="Google Shape;4357;p66"/>
            <p:cNvGrpSpPr/>
            <p:nvPr/>
          </p:nvGrpSpPr>
          <p:grpSpPr>
            <a:xfrm>
              <a:off x="3586796" y="1148808"/>
              <a:ext cx="294857" cy="286830"/>
              <a:chOff x="3750225" y="1774000"/>
              <a:chExt cx="149575" cy="145525"/>
            </a:xfrm>
          </p:grpSpPr>
          <p:sp>
            <p:nvSpPr>
              <p:cNvPr id="4358" name="Google Shape;4358;p6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66"/>
            <p:cNvGrpSpPr/>
            <p:nvPr/>
          </p:nvGrpSpPr>
          <p:grpSpPr>
            <a:xfrm>
              <a:off x="3779245" y="1375768"/>
              <a:ext cx="323490" cy="286978"/>
              <a:chOff x="3847850" y="1889150"/>
              <a:chExt cx="164100" cy="145600"/>
            </a:xfrm>
          </p:grpSpPr>
          <p:sp>
            <p:nvSpPr>
              <p:cNvPr id="4361" name="Google Shape;4361;p6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66"/>
            <p:cNvGrpSpPr/>
            <p:nvPr/>
          </p:nvGrpSpPr>
          <p:grpSpPr>
            <a:xfrm>
              <a:off x="3351965" y="1330435"/>
              <a:ext cx="295449" cy="285401"/>
              <a:chOff x="3631100" y="1866150"/>
              <a:chExt cx="149875" cy="144800"/>
            </a:xfrm>
          </p:grpSpPr>
          <p:sp>
            <p:nvSpPr>
              <p:cNvPr id="4364" name="Google Shape;4364;p6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66"/>
            <p:cNvGrpSpPr/>
            <p:nvPr/>
          </p:nvGrpSpPr>
          <p:grpSpPr>
            <a:xfrm>
              <a:off x="3548208" y="1560352"/>
              <a:ext cx="294808" cy="286830"/>
              <a:chOff x="3730650" y="1982800"/>
              <a:chExt cx="149550" cy="145525"/>
            </a:xfrm>
          </p:grpSpPr>
          <p:sp>
            <p:nvSpPr>
              <p:cNvPr id="4367" name="Google Shape;4367;p6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9" name="Google Shape;4369;p66"/>
          <p:cNvGrpSpPr/>
          <p:nvPr/>
        </p:nvGrpSpPr>
        <p:grpSpPr>
          <a:xfrm>
            <a:off x="7624517" y="971307"/>
            <a:ext cx="804565" cy="677795"/>
            <a:chOff x="7636443" y="1204988"/>
            <a:chExt cx="804565" cy="677795"/>
          </a:xfrm>
        </p:grpSpPr>
        <p:grpSp>
          <p:nvGrpSpPr>
            <p:cNvPr id="4370" name="Google Shape;4370;p66"/>
            <p:cNvGrpSpPr/>
            <p:nvPr/>
          </p:nvGrpSpPr>
          <p:grpSpPr>
            <a:xfrm>
              <a:off x="7636443" y="1509705"/>
              <a:ext cx="804565" cy="373078"/>
              <a:chOff x="7636443" y="1509705"/>
              <a:chExt cx="804565" cy="373078"/>
            </a:xfrm>
          </p:grpSpPr>
          <p:sp>
            <p:nvSpPr>
              <p:cNvPr id="4371" name="Google Shape;4371;p6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66"/>
            <p:cNvGrpSpPr/>
            <p:nvPr/>
          </p:nvGrpSpPr>
          <p:grpSpPr>
            <a:xfrm>
              <a:off x="7636443" y="1408133"/>
              <a:ext cx="804565" cy="373078"/>
              <a:chOff x="7636443" y="1408133"/>
              <a:chExt cx="804565" cy="373078"/>
            </a:xfrm>
          </p:grpSpPr>
          <p:sp>
            <p:nvSpPr>
              <p:cNvPr id="4374" name="Google Shape;4374;p6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66"/>
            <p:cNvGrpSpPr/>
            <p:nvPr/>
          </p:nvGrpSpPr>
          <p:grpSpPr>
            <a:xfrm>
              <a:off x="7636443" y="1306560"/>
              <a:ext cx="804565" cy="373078"/>
              <a:chOff x="7636443" y="1306560"/>
              <a:chExt cx="804565" cy="373078"/>
            </a:xfrm>
          </p:grpSpPr>
          <p:sp>
            <p:nvSpPr>
              <p:cNvPr id="4377" name="Google Shape;4377;p6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66"/>
            <p:cNvGrpSpPr/>
            <p:nvPr/>
          </p:nvGrpSpPr>
          <p:grpSpPr>
            <a:xfrm>
              <a:off x="7636443" y="1204988"/>
              <a:ext cx="804565" cy="373078"/>
              <a:chOff x="7636443" y="1204988"/>
              <a:chExt cx="804565" cy="373078"/>
            </a:xfrm>
          </p:grpSpPr>
          <p:sp>
            <p:nvSpPr>
              <p:cNvPr id="4380" name="Google Shape;4380;p6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2" name="Google Shape;4382;p66"/>
          <p:cNvGrpSpPr/>
          <p:nvPr/>
        </p:nvGrpSpPr>
        <p:grpSpPr>
          <a:xfrm>
            <a:off x="4963363" y="1878721"/>
            <a:ext cx="661339" cy="661188"/>
            <a:chOff x="3990000" y="975400"/>
            <a:chExt cx="3934200" cy="3933300"/>
          </a:xfrm>
        </p:grpSpPr>
        <p:sp>
          <p:nvSpPr>
            <p:cNvPr id="4383" name="Google Shape;4383;p6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66"/>
          <p:cNvGrpSpPr/>
          <p:nvPr/>
        </p:nvGrpSpPr>
        <p:grpSpPr>
          <a:xfrm>
            <a:off x="6607011" y="1857359"/>
            <a:ext cx="868881" cy="684241"/>
            <a:chOff x="6598259" y="2078634"/>
            <a:chExt cx="868881" cy="684241"/>
          </a:xfrm>
        </p:grpSpPr>
        <p:sp>
          <p:nvSpPr>
            <p:cNvPr id="4388" name="Google Shape;4388;p6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4" name="Google Shape;4394;p66"/>
            <p:cNvGrpSpPr/>
            <p:nvPr/>
          </p:nvGrpSpPr>
          <p:grpSpPr>
            <a:xfrm>
              <a:off x="6808175" y="2078634"/>
              <a:ext cx="452229" cy="684241"/>
              <a:chOff x="6808175" y="2078634"/>
              <a:chExt cx="452229" cy="684241"/>
            </a:xfrm>
          </p:grpSpPr>
          <p:sp>
            <p:nvSpPr>
              <p:cNvPr id="4395" name="Google Shape;4395;p6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1" name="Google Shape;4401;p66"/>
              <p:cNvGrpSpPr/>
              <p:nvPr/>
            </p:nvGrpSpPr>
            <p:grpSpPr>
              <a:xfrm>
                <a:off x="6821586" y="2078634"/>
                <a:ext cx="426871" cy="684241"/>
                <a:chOff x="6821586" y="2078634"/>
                <a:chExt cx="426871" cy="684241"/>
              </a:xfrm>
            </p:grpSpPr>
            <p:grpSp>
              <p:nvGrpSpPr>
                <p:cNvPr id="4402" name="Google Shape;4402;p66"/>
                <p:cNvGrpSpPr/>
                <p:nvPr/>
              </p:nvGrpSpPr>
              <p:grpSpPr>
                <a:xfrm>
                  <a:off x="6821586" y="2078634"/>
                  <a:ext cx="426871" cy="684241"/>
                  <a:chOff x="6821586" y="2078634"/>
                  <a:chExt cx="426871" cy="684241"/>
                </a:xfrm>
              </p:grpSpPr>
              <p:sp>
                <p:nvSpPr>
                  <p:cNvPr id="4403" name="Google Shape;4403;p6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2" name="Google Shape;4422;p6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28" name="Google Shape;4428;p66"/>
          <p:cNvGrpSpPr/>
          <p:nvPr/>
        </p:nvGrpSpPr>
        <p:grpSpPr>
          <a:xfrm>
            <a:off x="716994" y="3531369"/>
            <a:ext cx="1340789" cy="640830"/>
            <a:chOff x="238125" y="1151100"/>
            <a:chExt cx="7139450" cy="3412300"/>
          </a:xfrm>
        </p:grpSpPr>
        <p:sp>
          <p:nvSpPr>
            <p:cNvPr id="4429" name="Google Shape;4429;p6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66"/>
          <p:cNvGrpSpPr/>
          <p:nvPr/>
        </p:nvGrpSpPr>
        <p:grpSpPr>
          <a:xfrm>
            <a:off x="5584217" y="2734650"/>
            <a:ext cx="985357" cy="585764"/>
            <a:chOff x="5145061" y="2881789"/>
            <a:chExt cx="1107641" cy="658458"/>
          </a:xfrm>
        </p:grpSpPr>
        <p:grpSp>
          <p:nvGrpSpPr>
            <p:cNvPr id="4442" name="Google Shape;4442;p66"/>
            <p:cNvGrpSpPr/>
            <p:nvPr/>
          </p:nvGrpSpPr>
          <p:grpSpPr>
            <a:xfrm>
              <a:off x="5722989" y="3244587"/>
              <a:ext cx="529713" cy="295659"/>
              <a:chOff x="5722989" y="3244587"/>
              <a:chExt cx="529713" cy="295659"/>
            </a:xfrm>
          </p:grpSpPr>
          <p:sp>
            <p:nvSpPr>
              <p:cNvPr id="4443" name="Google Shape;4443;p6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444" name="Google Shape;4444;p6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445" name="Google Shape;4445;p66"/>
            <p:cNvGrpSpPr/>
            <p:nvPr/>
          </p:nvGrpSpPr>
          <p:grpSpPr>
            <a:xfrm>
              <a:off x="5145061" y="3244587"/>
              <a:ext cx="536807" cy="295659"/>
              <a:chOff x="5145061" y="3244587"/>
              <a:chExt cx="536807" cy="295659"/>
            </a:xfrm>
          </p:grpSpPr>
          <p:sp>
            <p:nvSpPr>
              <p:cNvPr id="4446" name="Google Shape;4446;p6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447" name="Google Shape;4447;p6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448" name="Google Shape;4448;p66"/>
            <p:cNvGrpSpPr/>
            <p:nvPr/>
          </p:nvGrpSpPr>
          <p:grpSpPr>
            <a:xfrm>
              <a:off x="5341327" y="2898245"/>
              <a:ext cx="532309" cy="614891"/>
              <a:chOff x="5341327" y="2898245"/>
              <a:chExt cx="532309" cy="614891"/>
            </a:xfrm>
          </p:grpSpPr>
          <p:sp>
            <p:nvSpPr>
              <p:cNvPr id="4449" name="Google Shape;4449;p6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450" name="Google Shape;4450;p6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451" name="Google Shape;4451;p66"/>
            <p:cNvGrpSpPr/>
            <p:nvPr/>
          </p:nvGrpSpPr>
          <p:grpSpPr>
            <a:xfrm>
              <a:off x="5532290" y="2881789"/>
              <a:ext cx="620516" cy="305456"/>
              <a:chOff x="5532290" y="2881789"/>
              <a:chExt cx="620516" cy="305456"/>
            </a:xfrm>
          </p:grpSpPr>
          <p:sp>
            <p:nvSpPr>
              <p:cNvPr id="4452" name="Google Shape;4452;p6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453" name="Google Shape;4453;p6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454" name="Google Shape;4454;p66"/>
          <p:cNvGrpSpPr/>
          <p:nvPr/>
        </p:nvGrpSpPr>
        <p:grpSpPr>
          <a:xfrm>
            <a:off x="8163140" y="3526708"/>
            <a:ext cx="269068" cy="645491"/>
            <a:chOff x="7026852" y="3311869"/>
            <a:chExt cx="434331" cy="1041954"/>
          </a:xfrm>
        </p:grpSpPr>
        <p:sp>
          <p:nvSpPr>
            <p:cNvPr id="4455" name="Google Shape;4455;p6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8" name="Google Shape;4458;p66"/>
          <p:cNvGrpSpPr/>
          <p:nvPr/>
        </p:nvGrpSpPr>
        <p:grpSpPr>
          <a:xfrm>
            <a:off x="6179721" y="3565945"/>
            <a:ext cx="293882" cy="293836"/>
            <a:chOff x="4873519" y="3311869"/>
            <a:chExt cx="499374" cy="499296"/>
          </a:xfrm>
        </p:grpSpPr>
        <p:sp>
          <p:nvSpPr>
            <p:cNvPr id="4459" name="Google Shape;4459;p6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66"/>
          <p:cNvGrpSpPr/>
          <p:nvPr/>
        </p:nvGrpSpPr>
        <p:grpSpPr>
          <a:xfrm>
            <a:off x="6179721" y="3878317"/>
            <a:ext cx="293882" cy="293882"/>
            <a:chOff x="4873519" y="3875839"/>
            <a:chExt cx="499374" cy="499374"/>
          </a:xfrm>
        </p:grpSpPr>
        <p:sp>
          <p:nvSpPr>
            <p:cNvPr id="4462" name="Google Shape;4462;p6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66"/>
          <p:cNvGrpSpPr/>
          <p:nvPr/>
        </p:nvGrpSpPr>
        <p:grpSpPr>
          <a:xfrm>
            <a:off x="2410248" y="1850269"/>
            <a:ext cx="698104" cy="698208"/>
            <a:chOff x="2565073" y="2075876"/>
            <a:chExt cx="672482" cy="672518"/>
          </a:xfrm>
        </p:grpSpPr>
        <p:sp>
          <p:nvSpPr>
            <p:cNvPr id="4465" name="Google Shape;4465;p6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66"/>
          <p:cNvGrpSpPr/>
          <p:nvPr/>
        </p:nvGrpSpPr>
        <p:grpSpPr>
          <a:xfrm>
            <a:off x="5633660" y="3534870"/>
            <a:ext cx="438354" cy="637329"/>
            <a:chOff x="1697726" y="3244179"/>
            <a:chExt cx="788124" cy="1146069"/>
          </a:xfrm>
        </p:grpSpPr>
        <p:sp>
          <p:nvSpPr>
            <p:cNvPr id="4472" name="Google Shape;4472;p6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4" name="Google Shape;4474;p66"/>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5" name="Google Shape;4475;p66"/>
          <p:cNvGrpSpPr/>
          <p:nvPr/>
        </p:nvGrpSpPr>
        <p:grpSpPr>
          <a:xfrm>
            <a:off x="7634874" y="1863232"/>
            <a:ext cx="799565" cy="670282"/>
            <a:chOff x="7617850" y="2063282"/>
            <a:chExt cx="799565" cy="670282"/>
          </a:xfrm>
        </p:grpSpPr>
        <p:cxnSp>
          <p:nvCxnSpPr>
            <p:cNvPr id="4476" name="Google Shape;4476;p6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77" name="Google Shape;4477;p6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78" name="Google Shape;4478;p6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79" name="Google Shape;4479;p6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80" name="Google Shape;4480;p6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481" name="Google Shape;4481;p6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482" name="Google Shape;4482;p66"/>
            <p:cNvGrpSpPr/>
            <p:nvPr/>
          </p:nvGrpSpPr>
          <p:grpSpPr>
            <a:xfrm>
              <a:off x="7734309" y="2063282"/>
              <a:ext cx="570957" cy="620095"/>
              <a:chOff x="7734309" y="2063282"/>
              <a:chExt cx="570957" cy="620095"/>
            </a:xfrm>
          </p:grpSpPr>
          <p:grpSp>
            <p:nvGrpSpPr>
              <p:cNvPr id="4483" name="Google Shape;4483;p66"/>
              <p:cNvGrpSpPr/>
              <p:nvPr/>
            </p:nvGrpSpPr>
            <p:grpSpPr>
              <a:xfrm>
                <a:off x="8031573" y="2063282"/>
                <a:ext cx="273693" cy="620095"/>
                <a:chOff x="8031573" y="2063282"/>
                <a:chExt cx="273693" cy="620095"/>
              </a:xfrm>
            </p:grpSpPr>
            <p:sp>
              <p:nvSpPr>
                <p:cNvPr id="4484" name="Google Shape;4484;p6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66"/>
              <p:cNvGrpSpPr/>
              <p:nvPr/>
            </p:nvGrpSpPr>
            <p:grpSpPr>
              <a:xfrm flipH="1">
                <a:off x="7734309" y="2063282"/>
                <a:ext cx="273693" cy="620095"/>
                <a:chOff x="8031573" y="2063282"/>
                <a:chExt cx="273693" cy="620095"/>
              </a:xfrm>
            </p:grpSpPr>
            <p:sp>
              <p:nvSpPr>
                <p:cNvPr id="4489" name="Google Shape;4489;p6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493" name="Google Shape;4493;p66"/>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6"/>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5" name="Google Shape;4495;p66"/>
          <p:cNvGrpSpPr/>
          <p:nvPr/>
        </p:nvGrpSpPr>
        <p:grpSpPr>
          <a:xfrm>
            <a:off x="7821480" y="2716716"/>
            <a:ext cx="602567" cy="601884"/>
            <a:chOff x="1186975" y="238125"/>
            <a:chExt cx="5244275" cy="5238325"/>
          </a:xfrm>
        </p:grpSpPr>
        <p:sp>
          <p:nvSpPr>
            <p:cNvPr id="4496" name="Google Shape;4496;p6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0" name="Google Shape;4500;p66"/>
          <p:cNvGrpSpPr/>
          <p:nvPr/>
        </p:nvGrpSpPr>
        <p:grpSpPr>
          <a:xfrm>
            <a:off x="3264218" y="1856199"/>
            <a:ext cx="651848" cy="687338"/>
            <a:chOff x="3400515" y="2056248"/>
            <a:chExt cx="698134" cy="735987"/>
          </a:xfrm>
        </p:grpSpPr>
        <p:grpSp>
          <p:nvGrpSpPr>
            <p:cNvPr id="4501" name="Google Shape;4501;p66"/>
            <p:cNvGrpSpPr/>
            <p:nvPr/>
          </p:nvGrpSpPr>
          <p:grpSpPr>
            <a:xfrm>
              <a:off x="3400515" y="2283913"/>
              <a:ext cx="312919" cy="219900"/>
              <a:chOff x="3400515" y="2283913"/>
              <a:chExt cx="312919" cy="219900"/>
            </a:xfrm>
          </p:grpSpPr>
          <p:sp>
            <p:nvSpPr>
              <p:cNvPr id="4502" name="Google Shape;4502;p6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503" name="Google Shape;4503;p6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504" name="Google Shape;4504;p66"/>
            <p:cNvGrpSpPr/>
            <p:nvPr/>
          </p:nvGrpSpPr>
          <p:grpSpPr>
            <a:xfrm>
              <a:off x="3547823" y="2461089"/>
              <a:ext cx="219900" cy="331146"/>
              <a:chOff x="3547823" y="2461089"/>
              <a:chExt cx="219900" cy="331146"/>
            </a:xfrm>
          </p:grpSpPr>
          <p:sp>
            <p:nvSpPr>
              <p:cNvPr id="4505" name="Google Shape;4505;p6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506" name="Google Shape;4506;p6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507" name="Google Shape;4507;p66"/>
            <p:cNvGrpSpPr/>
            <p:nvPr/>
          </p:nvGrpSpPr>
          <p:grpSpPr>
            <a:xfrm>
              <a:off x="3734138" y="2461089"/>
              <a:ext cx="219900" cy="331146"/>
              <a:chOff x="3734138" y="2461089"/>
              <a:chExt cx="219900" cy="331146"/>
            </a:xfrm>
          </p:grpSpPr>
          <p:sp>
            <p:nvSpPr>
              <p:cNvPr id="4508" name="Google Shape;4508;p6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509" name="Google Shape;4509;p6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510" name="Google Shape;4510;p66"/>
            <p:cNvGrpSpPr/>
            <p:nvPr/>
          </p:nvGrpSpPr>
          <p:grpSpPr>
            <a:xfrm>
              <a:off x="3787560" y="2281742"/>
              <a:ext cx="311089" cy="219900"/>
              <a:chOff x="3787560" y="2281742"/>
              <a:chExt cx="311089" cy="219900"/>
            </a:xfrm>
          </p:grpSpPr>
          <p:sp>
            <p:nvSpPr>
              <p:cNvPr id="4511" name="Google Shape;4511;p6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512" name="Google Shape;4512;p6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513" name="Google Shape;4513;p66"/>
            <p:cNvGrpSpPr/>
            <p:nvPr/>
          </p:nvGrpSpPr>
          <p:grpSpPr>
            <a:xfrm>
              <a:off x="3637290" y="2056248"/>
              <a:ext cx="219900" cy="330736"/>
              <a:chOff x="3637290" y="2056248"/>
              <a:chExt cx="219900" cy="330736"/>
            </a:xfrm>
          </p:grpSpPr>
          <p:sp>
            <p:nvSpPr>
              <p:cNvPr id="4514" name="Google Shape;4514;p6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515" name="Google Shape;4515;p6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16" name="Google Shape;4516;p66"/>
          <p:cNvGrpSpPr/>
          <p:nvPr/>
        </p:nvGrpSpPr>
        <p:grpSpPr>
          <a:xfrm>
            <a:off x="2555923" y="2726206"/>
            <a:ext cx="1268144" cy="592394"/>
            <a:chOff x="238125" y="1188750"/>
            <a:chExt cx="7140450" cy="3335550"/>
          </a:xfrm>
        </p:grpSpPr>
        <p:sp>
          <p:nvSpPr>
            <p:cNvPr id="4517" name="Google Shape;4517;p6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66"/>
          <p:cNvGrpSpPr/>
          <p:nvPr/>
        </p:nvGrpSpPr>
        <p:grpSpPr>
          <a:xfrm>
            <a:off x="6663824" y="2728360"/>
            <a:ext cx="1053944" cy="590147"/>
            <a:chOff x="238125" y="1335475"/>
            <a:chExt cx="5418735" cy="3034175"/>
          </a:xfrm>
        </p:grpSpPr>
        <p:sp>
          <p:nvSpPr>
            <p:cNvPr id="4523" name="Google Shape;4523;p6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6"/>
          <p:cNvGrpSpPr/>
          <p:nvPr/>
        </p:nvGrpSpPr>
        <p:grpSpPr>
          <a:xfrm>
            <a:off x="4094633" y="3533260"/>
            <a:ext cx="1268207" cy="638939"/>
            <a:chOff x="3967651" y="3645904"/>
            <a:chExt cx="1479304" cy="745292"/>
          </a:xfrm>
        </p:grpSpPr>
        <p:grpSp>
          <p:nvGrpSpPr>
            <p:cNvPr id="4527" name="Google Shape;4527;p66"/>
            <p:cNvGrpSpPr/>
            <p:nvPr/>
          </p:nvGrpSpPr>
          <p:grpSpPr>
            <a:xfrm>
              <a:off x="3967651" y="4009026"/>
              <a:ext cx="1479304" cy="382170"/>
              <a:chOff x="3967651" y="4009026"/>
              <a:chExt cx="1479304" cy="382170"/>
            </a:xfrm>
          </p:grpSpPr>
          <p:grpSp>
            <p:nvGrpSpPr>
              <p:cNvPr id="4528" name="Google Shape;4528;p66"/>
              <p:cNvGrpSpPr/>
              <p:nvPr/>
            </p:nvGrpSpPr>
            <p:grpSpPr>
              <a:xfrm>
                <a:off x="4892216" y="4195630"/>
                <a:ext cx="554739" cy="195566"/>
                <a:chOff x="3604375" y="4892160"/>
                <a:chExt cx="1651500" cy="582215"/>
              </a:xfrm>
            </p:grpSpPr>
            <p:sp>
              <p:nvSpPr>
                <p:cNvPr id="4529" name="Google Shape;4529;p6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66"/>
              <p:cNvGrpSpPr/>
              <p:nvPr/>
            </p:nvGrpSpPr>
            <p:grpSpPr>
              <a:xfrm>
                <a:off x="3967651" y="4146303"/>
                <a:ext cx="579402" cy="244893"/>
                <a:chOff x="851875" y="4745310"/>
                <a:chExt cx="1724925" cy="729065"/>
              </a:xfrm>
            </p:grpSpPr>
            <p:sp>
              <p:nvSpPr>
                <p:cNvPr id="4532" name="Google Shape;4532;p6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66"/>
              <p:cNvGrpSpPr/>
              <p:nvPr/>
            </p:nvGrpSpPr>
            <p:grpSpPr>
              <a:xfrm>
                <a:off x="4460753" y="4009026"/>
                <a:ext cx="493110" cy="382170"/>
                <a:chOff x="2319875" y="4336625"/>
                <a:chExt cx="1468025" cy="1137750"/>
              </a:xfrm>
            </p:grpSpPr>
            <p:sp>
              <p:nvSpPr>
                <p:cNvPr id="4535" name="Google Shape;4535;p6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7" name="Google Shape;4537;p66"/>
            <p:cNvGrpSpPr/>
            <p:nvPr/>
          </p:nvGrpSpPr>
          <p:grpSpPr>
            <a:xfrm>
              <a:off x="4479443" y="3645904"/>
              <a:ext cx="455965" cy="388789"/>
              <a:chOff x="2957425" y="238100"/>
              <a:chExt cx="1910200" cy="1628775"/>
            </a:xfrm>
          </p:grpSpPr>
          <p:sp>
            <p:nvSpPr>
              <p:cNvPr id="4538" name="Google Shape;4538;p6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8" name="Google Shape;4548;p66"/>
          <p:cNvGrpSpPr/>
          <p:nvPr/>
        </p:nvGrpSpPr>
        <p:grpSpPr>
          <a:xfrm>
            <a:off x="2480746" y="3534460"/>
            <a:ext cx="1243128" cy="637739"/>
            <a:chOff x="2496310" y="3693351"/>
            <a:chExt cx="1342906" cy="688926"/>
          </a:xfrm>
        </p:grpSpPr>
        <p:grpSp>
          <p:nvGrpSpPr>
            <p:cNvPr id="4549" name="Google Shape;4549;p66"/>
            <p:cNvGrpSpPr/>
            <p:nvPr/>
          </p:nvGrpSpPr>
          <p:grpSpPr>
            <a:xfrm>
              <a:off x="2496310" y="3693351"/>
              <a:ext cx="1342906" cy="688875"/>
              <a:chOff x="2496310" y="3693351"/>
              <a:chExt cx="1342906" cy="688875"/>
            </a:xfrm>
          </p:grpSpPr>
          <p:sp>
            <p:nvSpPr>
              <p:cNvPr id="4550" name="Google Shape;4550;p6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6" name="Google Shape;4556;p66"/>
              <p:cNvCxnSpPr>
                <a:stCxn id="455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557" name="Google Shape;4557;p66"/>
              <p:cNvCxnSpPr>
                <a:stCxn id="455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558" name="Google Shape;4558;p66"/>
              <p:cNvCxnSpPr>
                <a:stCxn id="455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559" name="Google Shape;4559;p66"/>
              <p:cNvCxnSpPr>
                <a:stCxn id="455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560" name="Google Shape;4560;p66"/>
              <p:cNvCxnSpPr>
                <a:stCxn id="455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561" name="Google Shape;4561;p66"/>
            <p:cNvGrpSpPr/>
            <p:nvPr/>
          </p:nvGrpSpPr>
          <p:grpSpPr>
            <a:xfrm>
              <a:off x="2675275" y="3930557"/>
              <a:ext cx="1003306" cy="451719"/>
              <a:chOff x="2675275" y="4174282"/>
              <a:chExt cx="1003306" cy="451719"/>
            </a:xfrm>
          </p:grpSpPr>
          <p:sp>
            <p:nvSpPr>
              <p:cNvPr id="4562" name="Google Shape;4562;p6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5" name="Google Shape;4565;p66"/>
          <p:cNvGrpSpPr/>
          <p:nvPr/>
        </p:nvGrpSpPr>
        <p:grpSpPr>
          <a:xfrm>
            <a:off x="1654417" y="971307"/>
            <a:ext cx="574511" cy="874709"/>
            <a:chOff x="1715404" y="1112080"/>
            <a:chExt cx="642270" cy="977984"/>
          </a:xfrm>
        </p:grpSpPr>
        <p:grpSp>
          <p:nvGrpSpPr>
            <p:cNvPr id="4566" name="Google Shape;4566;p66"/>
            <p:cNvGrpSpPr/>
            <p:nvPr/>
          </p:nvGrpSpPr>
          <p:grpSpPr>
            <a:xfrm>
              <a:off x="1715404" y="1112080"/>
              <a:ext cx="642270" cy="977984"/>
              <a:chOff x="1715404" y="1112080"/>
              <a:chExt cx="642270" cy="977984"/>
            </a:xfrm>
          </p:grpSpPr>
          <p:sp>
            <p:nvSpPr>
              <p:cNvPr id="4567" name="Google Shape;4567;p6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9" name="Google Shape;4569;p66"/>
            <p:cNvGrpSpPr/>
            <p:nvPr/>
          </p:nvGrpSpPr>
          <p:grpSpPr>
            <a:xfrm>
              <a:off x="1768927" y="1165603"/>
              <a:ext cx="535225" cy="851367"/>
              <a:chOff x="1768927" y="1165603"/>
              <a:chExt cx="535225" cy="851367"/>
            </a:xfrm>
          </p:grpSpPr>
          <p:sp>
            <p:nvSpPr>
              <p:cNvPr id="4570" name="Google Shape;4570;p6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2" name="Google Shape;4572;p66"/>
            <p:cNvGrpSpPr/>
            <p:nvPr/>
          </p:nvGrpSpPr>
          <p:grpSpPr>
            <a:xfrm>
              <a:off x="1822449" y="1219125"/>
              <a:ext cx="428180" cy="718859"/>
              <a:chOff x="1822449" y="1219125"/>
              <a:chExt cx="428180" cy="718859"/>
            </a:xfrm>
          </p:grpSpPr>
          <p:sp>
            <p:nvSpPr>
              <p:cNvPr id="4573" name="Google Shape;4573;p6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66"/>
            <p:cNvGrpSpPr/>
            <p:nvPr/>
          </p:nvGrpSpPr>
          <p:grpSpPr>
            <a:xfrm>
              <a:off x="1875972" y="1272648"/>
              <a:ext cx="321135" cy="586939"/>
              <a:chOff x="1875972" y="1272648"/>
              <a:chExt cx="321135" cy="586939"/>
            </a:xfrm>
          </p:grpSpPr>
          <p:sp>
            <p:nvSpPr>
              <p:cNvPr id="4576" name="Google Shape;4576;p6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8" name="Google Shape;4578;p66"/>
          <p:cNvGrpSpPr/>
          <p:nvPr/>
        </p:nvGrpSpPr>
        <p:grpSpPr>
          <a:xfrm>
            <a:off x="7761578" y="3528028"/>
            <a:ext cx="293855" cy="644170"/>
            <a:chOff x="241025" y="3151575"/>
            <a:chExt cx="293855" cy="644170"/>
          </a:xfrm>
        </p:grpSpPr>
        <p:sp>
          <p:nvSpPr>
            <p:cNvPr id="4579" name="Google Shape;4579;p6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1" name="Google Shape;4581;p66"/>
          <p:cNvGrpSpPr/>
          <p:nvPr/>
        </p:nvGrpSpPr>
        <p:grpSpPr>
          <a:xfrm>
            <a:off x="709562" y="2728028"/>
            <a:ext cx="1779649" cy="591620"/>
            <a:chOff x="246070" y="1983375"/>
            <a:chExt cx="1855347" cy="616849"/>
          </a:xfrm>
        </p:grpSpPr>
        <p:sp>
          <p:nvSpPr>
            <p:cNvPr id="4582" name="Google Shape;4582;p6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1" name="Google Shape;4591;p66"/>
          <p:cNvGrpSpPr/>
          <p:nvPr/>
        </p:nvGrpSpPr>
        <p:grpSpPr>
          <a:xfrm>
            <a:off x="2320428" y="971307"/>
            <a:ext cx="711055" cy="745993"/>
            <a:chOff x="2496269" y="1171698"/>
            <a:chExt cx="761953" cy="799392"/>
          </a:xfrm>
        </p:grpSpPr>
        <p:grpSp>
          <p:nvGrpSpPr>
            <p:cNvPr id="4592" name="Google Shape;4592;p66"/>
            <p:cNvGrpSpPr/>
            <p:nvPr/>
          </p:nvGrpSpPr>
          <p:grpSpPr>
            <a:xfrm>
              <a:off x="2496269" y="1171698"/>
              <a:ext cx="761953" cy="723022"/>
              <a:chOff x="2496269" y="1171698"/>
              <a:chExt cx="761953" cy="723022"/>
            </a:xfrm>
          </p:grpSpPr>
          <p:sp>
            <p:nvSpPr>
              <p:cNvPr id="4593" name="Google Shape;4593;p6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5" name="Google Shape;4595;p66"/>
              <p:cNvGrpSpPr/>
              <p:nvPr/>
            </p:nvGrpSpPr>
            <p:grpSpPr>
              <a:xfrm>
                <a:off x="2496269" y="1171698"/>
                <a:ext cx="761953" cy="723022"/>
                <a:chOff x="2496269" y="1120652"/>
                <a:chExt cx="761953" cy="723022"/>
              </a:xfrm>
            </p:grpSpPr>
            <p:grpSp>
              <p:nvGrpSpPr>
                <p:cNvPr id="4596" name="Google Shape;4596;p66"/>
                <p:cNvGrpSpPr/>
                <p:nvPr/>
              </p:nvGrpSpPr>
              <p:grpSpPr>
                <a:xfrm>
                  <a:off x="2496269" y="1120652"/>
                  <a:ext cx="761953" cy="723022"/>
                  <a:chOff x="2496269" y="1120652"/>
                  <a:chExt cx="761953" cy="723022"/>
                </a:xfrm>
              </p:grpSpPr>
              <p:grpSp>
                <p:nvGrpSpPr>
                  <p:cNvPr id="4597" name="Google Shape;4597;p66"/>
                  <p:cNvGrpSpPr/>
                  <p:nvPr/>
                </p:nvGrpSpPr>
                <p:grpSpPr>
                  <a:xfrm>
                    <a:off x="2496269" y="1304589"/>
                    <a:ext cx="407089" cy="305057"/>
                    <a:chOff x="2496269" y="1304589"/>
                    <a:chExt cx="407089" cy="305057"/>
                  </a:xfrm>
                </p:grpSpPr>
                <p:sp>
                  <p:nvSpPr>
                    <p:cNvPr id="4598" name="Google Shape;4598;p6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66"/>
                  <p:cNvGrpSpPr/>
                  <p:nvPr/>
                </p:nvGrpSpPr>
                <p:grpSpPr>
                  <a:xfrm>
                    <a:off x="2586468" y="1493376"/>
                    <a:ext cx="358850" cy="349656"/>
                    <a:chOff x="2586468" y="1493376"/>
                    <a:chExt cx="358850" cy="349656"/>
                  </a:xfrm>
                </p:grpSpPr>
                <p:sp>
                  <p:nvSpPr>
                    <p:cNvPr id="4601" name="Google Shape;4601;p6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66"/>
                  <p:cNvGrpSpPr/>
                  <p:nvPr/>
                </p:nvGrpSpPr>
                <p:grpSpPr>
                  <a:xfrm>
                    <a:off x="2807939" y="1494024"/>
                    <a:ext cx="358857" cy="349650"/>
                    <a:chOff x="2807939" y="1494024"/>
                    <a:chExt cx="358857" cy="349650"/>
                  </a:xfrm>
                </p:grpSpPr>
                <p:sp>
                  <p:nvSpPr>
                    <p:cNvPr id="4604" name="Google Shape;4604;p6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66"/>
                  <p:cNvGrpSpPr/>
                  <p:nvPr/>
                </p:nvGrpSpPr>
                <p:grpSpPr>
                  <a:xfrm>
                    <a:off x="2851133" y="1305635"/>
                    <a:ext cx="407089" cy="305057"/>
                    <a:chOff x="2851133" y="1305635"/>
                    <a:chExt cx="407089" cy="305057"/>
                  </a:xfrm>
                </p:grpSpPr>
                <p:sp>
                  <p:nvSpPr>
                    <p:cNvPr id="4607" name="Google Shape;4607;p6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6"/>
                  <p:cNvGrpSpPr/>
                  <p:nvPr/>
                </p:nvGrpSpPr>
                <p:grpSpPr>
                  <a:xfrm>
                    <a:off x="2727495" y="1120652"/>
                    <a:ext cx="300271" cy="396358"/>
                    <a:chOff x="2727495" y="1120652"/>
                    <a:chExt cx="300271" cy="396358"/>
                  </a:xfrm>
                </p:grpSpPr>
                <p:sp>
                  <p:nvSpPr>
                    <p:cNvPr id="4610" name="Google Shape;4610;p6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2" name="Google Shape;4612;p66"/>
                <p:cNvGrpSpPr/>
                <p:nvPr/>
              </p:nvGrpSpPr>
              <p:grpSpPr>
                <a:xfrm>
                  <a:off x="2722305" y="1350460"/>
                  <a:ext cx="308357" cy="308344"/>
                  <a:chOff x="2722305" y="1350460"/>
                  <a:chExt cx="308357" cy="308344"/>
                </a:xfrm>
              </p:grpSpPr>
              <p:sp>
                <p:nvSpPr>
                  <p:cNvPr id="4613" name="Google Shape;4613;p6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4" name="Google Shape;4614;p66"/>
                  <p:cNvGrpSpPr/>
                  <p:nvPr/>
                </p:nvGrpSpPr>
                <p:grpSpPr>
                  <a:xfrm>
                    <a:off x="2725064" y="1364529"/>
                    <a:ext cx="297954" cy="280182"/>
                    <a:chOff x="2725064" y="1364529"/>
                    <a:chExt cx="297954" cy="280182"/>
                  </a:xfrm>
                </p:grpSpPr>
                <p:sp>
                  <p:nvSpPr>
                    <p:cNvPr id="4615" name="Google Shape;4615;p6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620" name="Google Shape;4620;p6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66"/>
          <p:cNvGrpSpPr/>
          <p:nvPr/>
        </p:nvGrpSpPr>
        <p:grpSpPr>
          <a:xfrm>
            <a:off x="3909129" y="2727412"/>
            <a:ext cx="1569144" cy="591015"/>
            <a:chOff x="3820100" y="3023049"/>
            <a:chExt cx="1303926" cy="491162"/>
          </a:xfrm>
        </p:grpSpPr>
        <p:grpSp>
          <p:nvGrpSpPr>
            <p:cNvPr id="4626" name="Google Shape;4626;p66"/>
            <p:cNvGrpSpPr/>
            <p:nvPr/>
          </p:nvGrpSpPr>
          <p:grpSpPr>
            <a:xfrm>
              <a:off x="3820100" y="3023072"/>
              <a:ext cx="1303926" cy="491139"/>
              <a:chOff x="3820100" y="3023072"/>
              <a:chExt cx="1303926" cy="491139"/>
            </a:xfrm>
          </p:grpSpPr>
          <p:sp>
            <p:nvSpPr>
              <p:cNvPr id="4627" name="Google Shape;4627;p6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9" name="Google Shape;4629;p66"/>
            <p:cNvGrpSpPr/>
            <p:nvPr/>
          </p:nvGrpSpPr>
          <p:grpSpPr>
            <a:xfrm>
              <a:off x="4132439" y="3023645"/>
              <a:ext cx="393633" cy="177096"/>
              <a:chOff x="4132439" y="3023645"/>
              <a:chExt cx="393633" cy="177096"/>
            </a:xfrm>
          </p:grpSpPr>
          <p:sp>
            <p:nvSpPr>
              <p:cNvPr id="4630" name="Google Shape;4630;p6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2" name="Google Shape;4632;p66"/>
            <p:cNvGrpSpPr/>
            <p:nvPr/>
          </p:nvGrpSpPr>
          <p:grpSpPr>
            <a:xfrm>
              <a:off x="3921811" y="3023049"/>
              <a:ext cx="1002397" cy="388943"/>
              <a:chOff x="3921811" y="3023049"/>
              <a:chExt cx="1002397" cy="388943"/>
            </a:xfrm>
          </p:grpSpPr>
          <p:sp>
            <p:nvSpPr>
              <p:cNvPr id="4633" name="Google Shape;4633;p6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66"/>
            <p:cNvGrpSpPr/>
            <p:nvPr/>
          </p:nvGrpSpPr>
          <p:grpSpPr>
            <a:xfrm>
              <a:off x="4023645" y="3023049"/>
              <a:ext cx="683032" cy="286722"/>
              <a:chOff x="4023645" y="3023049"/>
              <a:chExt cx="683032" cy="286722"/>
            </a:xfrm>
          </p:grpSpPr>
          <p:sp>
            <p:nvSpPr>
              <p:cNvPr id="4636" name="Google Shape;4636;p6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8" name="Google Shape;4638;p66"/>
          <p:cNvGrpSpPr/>
          <p:nvPr/>
        </p:nvGrpSpPr>
        <p:grpSpPr>
          <a:xfrm>
            <a:off x="1541251" y="1854258"/>
            <a:ext cx="713522" cy="688025"/>
            <a:chOff x="1706078" y="2092648"/>
            <a:chExt cx="660913" cy="637296"/>
          </a:xfrm>
        </p:grpSpPr>
        <p:sp>
          <p:nvSpPr>
            <p:cNvPr id="4639" name="Google Shape;4639;p6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0" name="Google Shape;4640;p66"/>
            <p:cNvGrpSpPr/>
            <p:nvPr/>
          </p:nvGrpSpPr>
          <p:grpSpPr>
            <a:xfrm>
              <a:off x="1706078" y="2092648"/>
              <a:ext cx="660913" cy="575241"/>
              <a:chOff x="1706078" y="2092648"/>
              <a:chExt cx="660913" cy="575241"/>
            </a:xfrm>
          </p:grpSpPr>
          <p:sp>
            <p:nvSpPr>
              <p:cNvPr id="4641" name="Google Shape;4641;p6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4" name="Google Shape;4644;p66"/>
          <p:cNvGrpSpPr/>
          <p:nvPr/>
        </p:nvGrpSpPr>
        <p:grpSpPr>
          <a:xfrm>
            <a:off x="6303109" y="971806"/>
            <a:ext cx="1317459" cy="684168"/>
            <a:chOff x="238125" y="999450"/>
            <a:chExt cx="7140700" cy="3708225"/>
          </a:xfrm>
        </p:grpSpPr>
        <p:sp>
          <p:nvSpPr>
            <p:cNvPr id="4645" name="Google Shape;4645;p6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657"/>
        <p:cNvGrpSpPr/>
        <p:nvPr/>
      </p:nvGrpSpPr>
      <p:grpSpPr>
        <a:xfrm>
          <a:off x="0" y="0"/>
          <a:ext cx="0" cy="0"/>
          <a:chOff x="0" y="0"/>
          <a:chExt cx="0" cy="0"/>
        </a:xfrm>
      </p:grpSpPr>
      <p:grpSp>
        <p:nvGrpSpPr>
          <p:cNvPr id="4658" name="Google Shape;4658;p67"/>
          <p:cNvGrpSpPr/>
          <p:nvPr/>
        </p:nvGrpSpPr>
        <p:grpSpPr>
          <a:xfrm>
            <a:off x="717027" y="967622"/>
            <a:ext cx="1636117" cy="1526144"/>
            <a:chOff x="729238" y="1179665"/>
            <a:chExt cx="1636117" cy="1526144"/>
          </a:xfrm>
        </p:grpSpPr>
        <p:grpSp>
          <p:nvGrpSpPr>
            <p:cNvPr id="4659" name="Google Shape;4659;p67"/>
            <p:cNvGrpSpPr/>
            <p:nvPr/>
          </p:nvGrpSpPr>
          <p:grpSpPr>
            <a:xfrm>
              <a:off x="729238" y="1179665"/>
              <a:ext cx="80700" cy="1526144"/>
              <a:chOff x="729238" y="1179665"/>
              <a:chExt cx="80700" cy="1526144"/>
            </a:xfrm>
          </p:grpSpPr>
          <p:sp>
            <p:nvSpPr>
              <p:cNvPr id="4660" name="Google Shape;4660;p6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7"/>
            <p:cNvGrpSpPr/>
            <p:nvPr/>
          </p:nvGrpSpPr>
          <p:grpSpPr>
            <a:xfrm>
              <a:off x="903098" y="1179665"/>
              <a:ext cx="80700" cy="1526144"/>
              <a:chOff x="903098" y="1179665"/>
              <a:chExt cx="80700" cy="1526144"/>
            </a:xfrm>
          </p:grpSpPr>
          <p:sp>
            <p:nvSpPr>
              <p:cNvPr id="4671" name="Google Shape;4671;p6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67"/>
            <p:cNvGrpSpPr/>
            <p:nvPr/>
          </p:nvGrpSpPr>
          <p:grpSpPr>
            <a:xfrm>
              <a:off x="1076958" y="1179665"/>
              <a:ext cx="80700" cy="1526144"/>
              <a:chOff x="1076958" y="1179665"/>
              <a:chExt cx="80700" cy="1526144"/>
            </a:xfrm>
          </p:grpSpPr>
          <p:sp>
            <p:nvSpPr>
              <p:cNvPr id="4682" name="Google Shape;4682;p6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2" name="Google Shape;4692;p67"/>
            <p:cNvGrpSpPr/>
            <p:nvPr/>
          </p:nvGrpSpPr>
          <p:grpSpPr>
            <a:xfrm>
              <a:off x="1247707" y="1179665"/>
              <a:ext cx="80700" cy="1526144"/>
              <a:chOff x="1247707" y="1179665"/>
              <a:chExt cx="80700" cy="1526144"/>
            </a:xfrm>
          </p:grpSpPr>
          <p:sp>
            <p:nvSpPr>
              <p:cNvPr id="4693" name="Google Shape;4693;p6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7"/>
            <p:cNvGrpSpPr/>
            <p:nvPr/>
          </p:nvGrpSpPr>
          <p:grpSpPr>
            <a:xfrm>
              <a:off x="1421567" y="1179665"/>
              <a:ext cx="80700" cy="1526144"/>
              <a:chOff x="1421567" y="1179665"/>
              <a:chExt cx="80700" cy="1526144"/>
            </a:xfrm>
          </p:grpSpPr>
          <p:sp>
            <p:nvSpPr>
              <p:cNvPr id="4704" name="Google Shape;4704;p6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67"/>
            <p:cNvGrpSpPr/>
            <p:nvPr/>
          </p:nvGrpSpPr>
          <p:grpSpPr>
            <a:xfrm>
              <a:off x="1592327" y="1179665"/>
              <a:ext cx="80700" cy="1526144"/>
              <a:chOff x="1592327" y="1179665"/>
              <a:chExt cx="80700" cy="1526144"/>
            </a:xfrm>
          </p:grpSpPr>
          <p:sp>
            <p:nvSpPr>
              <p:cNvPr id="4715" name="Google Shape;4715;p6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67"/>
            <p:cNvGrpSpPr/>
            <p:nvPr/>
          </p:nvGrpSpPr>
          <p:grpSpPr>
            <a:xfrm>
              <a:off x="1766187" y="1179665"/>
              <a:ext cx="80700" cy="1526144"/>
              <a:chOff x="1766187" y="1179665"/>
              <a:chExt cx="80700" cy="1526144"/>
            </a:xfrm>
          </p:grpSpPr>
          <p:sp>
            <p:nvSpPr>
              <p:cNvPr id="4726" name="Google Shape;4726;p6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6" name="Google Shape;4736;p67"/>
            <p:cNvGrpSpPr/>
            <p:nvPr/>
          </p:nvGrpSpPr>
          <p:grpSpPr>
            <a:xfrm>
              <a:off x="1936935" y="1179665"/>
              <a:ext cx="80700" cy="1526144"/>
              <a:chOff x="1936935" y="1179665"/>
              <a:chExt cx="80700" cy="1526144"/>
            </a:xfrm>
          </p:grpSpPr>
          <p:sp>
            <p:nvSpPr>
              <p:cNvPr id="4737" name="Google Shape;4737;p6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67"/>
            <p:cNvGrpSpPr/>
            <p:nvPr/>
          </p:nvGrpSpPr>
          <p:grpSpPr>
            <a:xfrm>
              <a:off x="2110795" y="1179665"/>
              <a:ext cx="80700" cy="1526144"/>
              <a:chOff x="2110795" y="1179665"/>
              <a:chExt cx="80700" cy="1526144"/>
            </a:xfrm>
          </p:grpSpPr>
          <p:sp>
            <p:nvSpPr>
              <p:cNvPr id="4748" name="Google Shape;4748;p6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67"/>
            <p:cNvGrpSpPr/>
            <p:nvPr/>
          </p:nvGrpSpPr>
          <p:grpSpPr>
            <a:xfrm>
              <a:off x="2284655" y="1179665"/>
              <a:ext cx="80700" cy="1526144"/>
              <a:chOff x="2284655" y="1179665"/>
              <a:chExt cx="80700" cy="1526144"/>
            </a:xfrm>
          </p:grpSpPr>
          <p:sp>
            <p:nvSpPr>
              <p:cNvPr id="4759" name="Google Shape;4759;p6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9" name="Google Shape;4769;p67"/>
          <p:cNvGrpSpPr/>
          <p:nvPr/>
        </p:nvGrpSpPr>
        <p:grpSpPr>
          <a:xfrm>
            <a:off x="2611693" y="986760"/>
            <a:ext cx="1364248" cy="1102133"/>
            <a:chOff x="2623904" y="1198803"/>
            <a:chExt cx="1364248" cy="1102133"/>
          </a:xfrm>
        </p:grpSpPr>
        <p:grpSp>
          <p:nvGrpSpPr>
            <p:cNvPr id="4770" name="Google Shape;4770;p67"/>
            <p:cNvGrpSpPr/>
            <p:nvPr/>
          </p:nvGrpSpPr>
          <p:grpSpPr>
            <a:xfrm>
              <a:off x="2623907" y="1198803"/>
              <a:ext cx="1364245" cy="273000"/>
              <a:chOff x="2623907" y="1198803"/>
              <a:chExt cx="1364245" cy="273000"/>
            </a:xfrm>
          </p:grpSpPr>
          <p:sp>
            <p:nvSpPr>
              <p:cNvPr id="4771" name="Google Shape;4771;p6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67"/>
            <p:cNvGrpSpPr/>
            <p:nvPr/>
          </p:nvGrpSpPr>
          <p:grpSpPr>
            <a:xfrm>
              <a:off x="2623904" y="1476964"/>
              <a:ext cx="1364245" cy="273000"/>
              <a:chOff x="2623904" y="1476964"/>
              <a:chExt cx="1364245" cy="273000"/>
            </a:xfrm>
          </p:grpSpPr>
          <p:sp>
            <p:nvSpPr>
              <p:cNvPr id="4777" name="Google Shape;4777;p6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67"/>
            <p:cNvGrpSpPr/>
            <p:nvPr/>
          </p:nvGrpSpPr>
          <p:grpSpPr>
            <a:xfrm>
              <a:off x="2623907" y="1749775"/>
              <a:ext cx="1364245" cy="273000"/>
              <a:chOff x="2623907" y="1749775"/>
              <a:chExt cx="1364245" cy="273000"/>
            </a:xfrm>
          </p:grpSpPr>
          <p:sp>
            <p:nvSpPr>
              <p:cNvPr id="4783" name="Google Shape;4783;p6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67"/>
            <p:cNvGrpSpPr/>
            <p:nvPr/>
          </p:nvGrpSpPr>
          <p:grpSpPr>
            <a:xfrm>
              <a:off x="2623904" y="2027936"/>
              <a:ext cx="1364245" cy="273000"/>
              <a:chOff x="2623904" y="2027936"/>
              <a:chExt cx="1364245" cy="273000"/>
            </a:xfrm>
          </p:grpSpPr>
          <p:sp>
            <p:nvSpPr>
              <p:cNvPr id="4789" name="Google Shape;4789;p6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4" name="Google Shape;4794;p67"/>
          <p:cNvGrpSpPr/>
          <p:nvPr/>
        </p:nvGrpSpPr>
        <p:grpSpPr>
          <a:xfrm>
            <a:off x="2601154" y="2445833"/>
            <a:ext cx="1387541" cy="159124"/>
            <a:chOff x="3200660" y="2180272"/>
            <a:chExt cx="2563824" cy="378237"/>
          </a:xfrm>
        </p:grpSpPr>
        <p:sp>
          <p:nvSpPr>
            <p:cNvPr id="4795" name="Google Shape;4795;p6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67"/>
          <p:cNvGrpSpPr/>
          <p:nvPr/>
        </p:nvGrpSpPr>
        <p:grpSpPr>
          <a:xfrm>
            <a:off x="2597679" y="2723597"/>
            <a:ext cx="1390502" cy="159625"/>
            <a:chOff x="3530150" y="2790075"/>
            <a:chExt cx="1962600" cy="225300"/>
          </a:xfrm>
        </p:grpSpPr>
        <p:sp>
          <p:nvSpPr>
            <p:cNvPr id="4814" name="Google Shape;4814;p6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67"/>
          <p:cNvGrpSpPr/>
          <p:nvPr/>
        </p:nvGrpSpPr>
        <p:grpSpPr>
          <a:xfrm>
            <a:off x="2597736" y="3001862"/>
            <a:ext cx="1411629" cy="154175"/>
            <a:chOff x="3558802" y="4011244"/>
            <a:chExt cx="1866000" cy="111600"/>
          </a:xfrm>
        </p:grpSpPr>
        <p:sp>
          <p:nvSpPr>
            <p:cNvPr id="4817" name="Google Shape;4817;p6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67"/>
          <p:cNvGrpSpPr/>
          <p:nvPr/>
        </p:nvGrpSpPr>
        <p:grpSpPr>
          <a:xfrm>
            <a:off x="2598024" y="2207432"/>
            <a:ext cx="1383503" cy="119761"/>
            <a:chOff x="3465975" y="2270258"/>
            <a:chExt cx="1986364" cy="171947"/>
          </a:xfrm>
        </p:grpSpPr>
        <p:sp>
          <p:nvSpPr>
            <p:cNvPr id="4820" name="Google Shape;4820;p6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67"/>
          <p:cNvGrpSpPr/>
          <p:nvPr/>
        </p:nvGrpSpPr>
        <p:grpSpPr>
          <a:xfrm>
            <a:off x="2609031" y="3571205"/>
            <a:ext cx="1369531" cy="195460"/>
            <a:chOff x="723300" y="4253549"/>
            <a:chExt cx="2276482" cy="324900"/>
          </a:xfrm>
        </p:grpSpPr>
        <p:sp>
          <p:nvSpPr>
            <p:cNvPr id="4829" name="Google Shape;4829;p6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4" name="Google Shape;4834;p67"/>
          <p:cNvGrpSpPr/>
          <p:nvPr/>
        </p:nvGrpSpPr>
        <p:grpSpPr>
          <a:xfrm>
            <a:off x="2598592" y="3272446"/>
            <a:ext cx="1389066" cy="180119"/>
            <a:chOff x="705948" y="3788465"/>
            <a:chExt cx="2308953" cy="299400"/>
          </a:xfrm>
        </p:grpSpPr>
        <p:sp>
          <p:nvSpPr>
            <p:cNvPr id="4835" name="Google Shape;4835;p6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67"/>
          <p:cNvGrpSpPr/>
          <p:nvPr/>
        </p:nvGrpSpPr>
        <p:grpSpPr>
          <a:xfrm>
            <a:off x="4195583" y="1876400"/>
            <a:ext cx="1433821" cy="191501"/>
            <a:chOff x="4273350" y="2088443"/>
            <a:chExt cx="1433821" cy="191501"/>
          </a:xfrm>
        </p:grpSpPr>
        <p:grpSp>
          <p:nvGrpSpPr>
            <p:cNvPr id="4841" name="Google Shape;4841;p67"/>
            <p:cNvGrpSpPr/>
            <p:nvPr/>
          </p:nvGrpSpPr>
          <p:grpSpPr>
            <a:xfrm>
              <a:off x="4273350" y="2088443"/>
              <a:ext cx="1433821" cy="0"/>
              <a:chOff x="5224975" y="2962250"/>
              <a:chExt cx="1544400" cy="0"/>
            </a:xfrm>
          </p:grpSpPr>
          <p:cxnSp>
            <p:nvCxnSpPr>
              <p:cNvPr id="4842" name="Google Shape;4842;p6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843" name="Google Shape;4843;p6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844" name="Google Shape;4844;p67"/>
            <p:cNvGrpSpPr/>
            <p:nvPr/>
          </p:nvGrpSpPr>
          <p:grpSpPr>
            <a:xfrm>
              <a:off x="4273350" y="2279944"/>
              <a:ext cx="1433821" cy="0"/>
              <a:chOff x="5224975" y="2962250"/>
              <a:chExt cx="1544400" cy="0"/>
            </a:xfrm>
          </p:grpSpPr>
          <p:cxnSp>
            <p:nvCxnSpPr>
              <p:cNvPr id="4845" name="Google Shape;4845;p6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846" name="Google Shape;4846;p6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847" name="Google Shape;4847;p67"/>
          <p:cNvGrpSpPr/>
          <p:nvPr/>
        </p:nvGrpSpPr>
        <p:grpSpPr>
          <a:xfrm>
            <a:off x="2646529" y="3885304"/>
            <a:ext cx="1304609" cy="294074"/>
            <a:chOff x="2658741" y="4097347"/>
            <a:chExt cx="1304609" cy="294074"/>
          </a:xfrm>
        </p:grpSpPr>
        <p:grpSp>
          <p:nvGrpSpPr>
            <p:cNvPr id="4848" name="Google Shape;4848;p67"/>
            <p:cNvGrpSpPr/>
            <p:nvPr/>
          </p:nvGrpSpPr>
          <p:grpSpPr>
            <a:xfrm>
              <a:off x="2658741" y="4097347"/>
              <a:ext cx="118572" cy="294074"/>
              <a:chOff x="3343310" y="4475555"/>
              <a:chExt cx="127717" cy="316753"/>
            </a:xfrm>
          </p:grpSpPr>
          <p:sp>
            <p:nvSpPr>
              <p:cNvPr id="4849" name="Google Shape;4849;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1" name="Google Shape;4851;p67"/>
            <p:cNvGrpSpPr/>
            <p:nvPr/>
          </p:nvGrpSpPr>
          <p:grpSpPr>
            <a:xfrm>
              <a:off x="3815519" y="4098388"/>
              <a:ext cx="147831" cy="291991"/>
              <a:chOff x="3527539" y="4476677"/>
              <a:chExt cx="159232" cy="314510"/>
            </a:xfrm>
          </p:grpSpPr>
          <p:sp>
            <p:nvSpPr>
              <p:cNvPr id="4852" name="Google Shape;4852;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4" name="Google Shape;4854;p67"/>
            <p:cNvGrpSpPr/>
            <p:nvPr/>
          </p:nvGrpSpPr>
          <p:grpSpPr>
            <a:xfrm>
              <a:off x="3511696" y="4098388"/>
              <a:ext cx="147831" cy="291991"/>
              <a:chOff x="3527539" y="4476677"/>
              <a:chExt cx="159232" cy="314510"/>
            </a:xfrm>
          </p:grpSpPr>
          <p:sp>
            <p:nvSpPr>
              <p:cNvPr id="4855" name="Google Shape;4855;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67"/>
            <p:cNvGrpSpPr/>
            <p:nvPr/>
          </p:nvGrpSpPr>
          <p:grpSpPr>
            <a:xfrm>
              <a:off x="3207874" y="4098388"/>
              <a:ext cx="147831" cy="291991"/>
              <a:chOff x="3527539" y="4476677"/>
              <a:chExt cx="159232" cy="314510"/>
            </a:xfrm>
          </p:grpSpPr>
          <p:sp>
            <p:nvSpPr>
              <p:cNvPr id="4858" name="Google Shape;4858;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67"/>
            <p:cNvGrpSpPr/>
            <p:nvPr/>
          </p:nvGrpSpPr>
          <p:grpSpPr>
            <a:xfrm>
              <a:off x="2933305" y="4097347"/>
              <a:ext cx="118572" cy="294074"/>
              <a:chOff x="3343310" y="4475555"/>
              <a:chExt cx="127717" cy="316753"/>
            </a:xfrm>
          </p:grpSpPr>
          <p:sp>
            <p:nvSpPr>
              <p:cNvPr id="4861" name="Google Shape;4861;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3" name="Google Shape;4863;p67"/>
          <p:cNvGrpSpPr/>
          <p:nvPr/>
        </p:nvGrpSpPr>
        <p:grpSpPr>
          <a:xfrm>
            <a:off x="4197138" y="963998"/>
            <a:ext cx="1430711" cy="751237"/>
            <a:chOff x="5159450" y="1919950"/>
            <a:chExt cx="1541050" cy="862500"/>
          </a:xfrm>
        </p:grpSpPr>
        <p:sp>
          <p:nvSpPr>
            <p:cNvPr id="4864" name="Google Shape;4864;p6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865" name="Google Shape;4865;p67"/>
            <p:cNvGrpSpPr/>
            <p:nvPr/>
          </p:nvGrpSpPr>
          <p:grpSpPr>
            <a:xfrm>
              <a:off x="5159450" y="1919950"/>
              <a:ext cx="1541050" cy="862500"/>
              <a:chOff x="5159450" y="1919950"/>
              <a:chExt cx="1541050" cy="862500"/>
            </a:xfrm>
          </p:grpSpPr>
          <p:cxnSp>
            <p:nvCxnSpPr>
              <p:cNvPr id="4866" name="Google Shape;4866;p6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867" name="Google Shape;4867;p6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868" name="Google Shape;4868;p67"/>
          <p:cNvGrpSpPr/>
          <p:nvPr/>
        </p:nvGrpSpPr>
        <p:grpSpPr>
          <a:xfrm>
            <a:off x="4245275" y="2227768"/>
            <a:ext cx="1334436" cy="967914"/>
            <a:chOff x="4294923" y="2439811"/>
            <a:chExt cx="1334436" cy="967914"/>
          </a:xfrm>
        </p:grpSpPr>
        <p:grpSp>
          <p:nvGrpSpPr>
            <p:cNvPr id="4869" name="Google Shape;4869;p67"/>
            <p:cNvGrpSpPr/>
            <p:nvPr/>
          </p:nvGrpSpPr>
          <p:grpSpPr>
            <a:xfrm>
              <a:off x="4960455" y="2469658"/>
              <a:ext cx="668904" cy="885524"/>
              <a:chOff x="4960455" y="2469658"/>
              <a:chExt cx="668904" cy="885524"/>
            </a:xfrm>
          </p:grpSpPr>
          <p:sp>
            <p:nvSpPr>
              <p:cNvPr id="4870" name="Google Shape;4870;p6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67"/>
            <p:cNvGrpSpPr/>
            <p:nvPr/>
          </p:nvGrpSpPr>
          <p:grpSpPr>
            <a:xfrm>
              <a:off x="4294923" y="2469658"/>
              <a:ext cx="668951" cy="885524"/>
              <a:chOff x="4294923" y="2469658"/>
              <a:chExt cx="668951" cy="885524"/>
            </a:xfrm>
          </p:grpSpPr>
          <p:sp>
            <p:nvSpPr>
              <p:cNvPr id="4877" name="Google Shape;4877;p6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3" name="Google Shape;4883;p6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4" name="Google Shape;4884;p67"/>
          <p:cNvGrpSpPr/>
          <p:nvPr/>
        </p:nvGrpSpPr>
        <p:grpSpPr>
          <a:xfrm>
            <a:off x="4231478" y="3282213"/>
            <a:ext cx="1430949" cy="897289"/>
            <a:chOff x="4351371" y="3547942"/>
            <a:chExt cx="1345130" cy="843475"/>
          </a:xfrm>
        </p:grpSpPr>
        <p:grpSp>
          <p:nvGrpSpPr>
            <p:cNvPr id="4885" name="Google Shape;4885;p67"/>
            <p:cNvGrpSpPr/>
            <p:nvPr/>
          </p:nvGrpSpPr>
          <p:grpSpPr>
            <a:xfrm>
              <a:off x="4351371" y="4209917"/>
              <a:ext cx="1345130" cy="181500"/>
              <a:chOff x="4351371" y="4209917"/>
              <a:chExt cx="1345130" cy="181500"/>
            </a:xfrm>
          </p:grpSpPr>
          <p:sp>
            <p:nvSpPr>
              <p:cNvPr id="4886" name="Google Shape;4886;p6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87" name="Google Shape;4887;p6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888" name="Google Shape;4888;p67"/>
            <p:cNvGrpSpPr/>
            <p:nvPr/>
          </p:nvGrpSpPr>
          <p:grpSpPr>
            <a:xfrm>
              <a:off x="4403010" y="3985221"/>
              <a:ext cx="1109518" cy="181500"/>
              <a:chOff x="4403010" y="3985221"/>
              <a:chExt cx="1109518" cy="181500"/>
            </a:xfrm>
          </p:grpSpPr>
          <p:sp>
            <p:nvSpPr>
              <p:cNvPr id="4889" name="Google Shape;4889;p6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90" name="Google Shape;4890;p6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891" name="Google Shape;4891;p67"/>
            <p:cNvGrpSpPr/>
            <p:nvPr/>
          </p:nvGrpSpPr>
          <p:grpSpPr>
            <a:xfrm>
              <a:off x="4618704" y="3766582"/>
              <a:ext cx="807858" cy="181500"/>
              <a:chOff x="4618704" y="3766582"/>
              <a:chExt cx="807858" cy="181500"/>
            </a:xfrm>
          </p:grpSpPr>
          <p:sp>
            <p:nvSpPr>
              <p:cNvPr id="4892" name="Google Shape;4892;p6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93" name="Google Shape;4893;p6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894" name="Google Shape;4894;p67"/>
            <p:cNvGrpSpPr/>
            <p:nvPr/>
          </p:nvGrpSpPr>
          <p:grpSpPr>
            <a:xfrm>
              <a:off x="4735238" y="3547942"/>
              <a:ext cx="462839" cy="181500"/>
              <a:chOff x="4735238" y="3547942"/>
              <a:chExt cx="462839" cy="181500"/>
            </a:xfrm>
          </p:grpSpPr>
          <p:sp>
            <p:nvSpPr>
              <p:cNvPr id="4895" name="Google Shape;4895;p6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96" name="Google Shape;4896;p6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97" name="Google Shape;4897;p67"/>
          <p:cNvGrpSpPr/>
          <p:nvPr/>
        </p:nvGrpSpPr>
        <p:grpSpPr>
          <a:xfrm>
            <a:off x="7407836" y="2217537"/>
            <a:ext cx="1020955" cy="928853"/>
            <a:chOff x="926675" y="238125"/>
            <a:chExt cx="5755100" cy="5232975"/>
          </a:xfrm>
        </p:grpSpPr>
        <p:sp>
          <p:nvSpPr>
            <p:cNvPr id="4898" name="Google Shape;4898;p6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2" name="Google Shape;4902;p67"/>
          <p:cNvGrpSpPr/>
          <p:nvPr/>
        </p:nvGrpSpPr>
        <p:grpSpPr>
          <a:xfrm>
            <a:off x="715210" y="2616272"/>
            <a:ext cx="1695374" cy="1560837"/>
            <a:chOff x="727421" y="2828315"/>
            <a:chExt cx="1695374" cy="1560837"/>
          </a:xfrm>
        </p:grpSpPr>
        <p:grpSp>
          <p:nvGrpSpPr>
            <p:cNvPr id="4903" name="Google Shape;4903;p67"/>
            <p:cNvGrpSpPr/>
            <p:nvPr/>
          </p:nvGrpSpPr>
          <p:grpSpPr>
            <a:xfrm>
              <a:off x="727421" y="2828315"/>
              <a:ext cx="1695374" cy="1560837"/>
              <a:chOff x="734799" y="2782450"/>
              <a:chExt cx="1571100" cy="1577400"/>
            </a:xfrm>
          </p:grpSpPr>
          <p:cxnSp>
            <p:nvCxnSpPr>
              <p:cNvPr id="4904" name="Google Shape;4904;p6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905" name="Google Shape;4905;p6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906" name="Google Shape;4906;p67"/>
            <p:cNvGrpSpPr/>
            <p:nvPr/>
          </p:nvGrpSpPr>
          <p:grpSpPr>
            <a:xfrm>
              <a:off x="819108" y="2882501"/>
              <a:ext cx="1556791" cy="1426186"/>
              <a:chOff x="819108" y="2882501"/>
              <a:chExt cx="1556791" cy="1426186"/>
            </a:xfrm>
          </p:grpSpPr>
          <p:grpSp>
            <p:nvGrpSpPr>
              <p:cNvPr id="4907" name="Google Shape;4907;p67"/>
              <p:cNvGrpSpPr/>
              <p:nvPr/>
            </p:nvGrpSpPr>
            <p:grpSpPr>
              <a:xfrm>
                <a:off x="819108" y="2882501"/>
                <a:ext cx="103104" cy="1426186"/>
                <a:chOff x="4674013" y="3100904"/>
                <a:chExt cx="122758" cy="1698043"/>
              </a:xfrm>
            </p:grpSpPr>
            <p:sp>
              <p:nvSpPr>
                <p:cNvPr id="4908" name="Google Shape;4908;p6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67"/>
              <p:cNvGrpSpPr/>
              <p:nvPr/>
            </p:nvGrpSpPr>
            <p:grpSpPr>
              <a:xfrm>
                <a:off x="1062475" y="2882501"/>
                <a:ext cx="103104" cy="1426186"/>
                <a:chOff x="4940438" y="3100904"/>
                <a:chExt cx="122758" cy="1698043"/>
              </a:xfrm>
            </p:grpSpPr>
            <p:sp>
              <p:nvSpPr>
                <p:cNvPr id="4916" name="Google Shape;4916;p6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67"/>
              <p:cNvGrpSpPr/>
              <p:nvPr/>
            </p:nvGrpSpPr>
            <p:grpSpPr>
              <a:xfrm>
                <a:off x="1299324" y="2882501"/>
                <a:ext cx="103104" cy="1426186"/>
                <a:chOff x="5206863" y="3100904"/>
                <a:chExt cx="122758" cy="1698043"/>
              </a:xfrm>
            </p:grpSpPr>
            <p:sp>
              <p:nvSpPr>
                <p:cNvPr id="4924" name="Google Shape;4924;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67"/>
              <p:cNvGrpSpPr/>
              <p:nvPr/>
            </p:nvGrpSpPr>
            <p:grpSpPr>
              <a:xfrm>
                <a:off x="1786057" y="2882501"/>
                <a:ext cx="103104" cy="1426186"/>
                <a:chOff x="6006138" y="3143629"/>
                <a:chExt cx="122758" cy="1698043"/>
              </a:xfrm>
            </p:grpSpPr>
            <p:sp>
              <p:nvSpPr>
                <p:cNvPr id="4932" name="Google Shape;4932;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67"/>
              <p:cNvGrpSpPr/>
              <p:nvPr/>
            </p:nvGrpSpPr>
            <p:grpSpPr>
              <a:xfrm>
                <a:off x="2029422" y="2882501"/>
                <a:ext cx="103104" cy="1426186"/>
                <a:chOff x="6805413" y="3100904"/>
                <a:chExt cx="122758" cy="1698043"/>
              </a:xfrm>
            </p:grpSpPr>
            <p:sp>
              <p:nvSpPr>
                <p:cNvPr id="4940" name="Google Shape;4940;p6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67"/>
              <p:cNvGrpSpPr/>
              <p:nvPr/>
            </p:nvGrpSpPr>
            <p:grpSpPr>
              <a:xfrm>
                <a:off x="2272795" y="2882501"/>
                <a:ext cx="103104" cy="1426186"/>
                <a:chOff x="5206863" y="3100904"/>
                <a:chExt cx="122758" cy="1698043"/>
              </a:xfrm>
            </p:grpSpPr>
            <p:sp>
              <p:nvSpPr>
                <p:cNvPr id="4948" name="Google Shape;4948;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67"/>
              <p:cNvGrpSpPr/>
              <p:nvPr/>
            </p:nvGrpSpPr>
            <p:grpSpPr>
              <a:xfrm>
                <a:off x="1542694" y="2882501"/>
                <a:ext cx="103104" cy="1426186"/>
                <a:chOff x="6006138" y="3143629"/>
                <a:chExt cx="122758" cy="1698043"/>
              </a:xfrm>
            </p:grpSpPr>
            <p:sp>
              <p:nvSpPr>
                <p:cNvPr id="4956" name="Google Shape;4956;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63" name="Google Shape;4963;p67"/>
          <p:cNvGrpSpPr/>
          <p:nvPr/>
        </p:nvGrpSpPr>
        <p:grpSpPr>
          <a:xfrm>
            <a:off x="5671260" y="3305994"/>
            <a:ext cx="2749952" cy="870677"/>
            <a:chOff x="238125" y="1725700"/>
            <a:chExt cx="7139025" cy="2260325"/>
          </a:xfrm>
        </p:grpSpPr>
        <p:sp>
          <p:nvSpPr>
            <p:cNvPr id="4964" name="Google Shape;4964;p6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4" name="Google Shape;4974;p67"/>
          <p:cNvGrpSpPr/>
          <p:nvPr/>
        </p:nvGrpSpPr>
        <p:grpSpPr>
          <a:xfrm>
            <a:off x="5941424" y="2247740"/>
            <a:ext cx="1105452" cy="916747"/>
            <a:chOff x="5249100" y="1210600"/>
            <a:chExt cx="3502700" cy="2904775"/>
          </a:xfrm>
        </p:grpSpPr>
        <p:sp>
          <p:nvSpPr>
            <p:cNvPr id="4975" name="Google Shape;4975;p6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79" name="Google Shape;4979;p6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980" name="Google Shape;4980;p6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981" name="Google Shape;4981;p6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982" name="Google Shape;4982;p6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983" name="Google Shape;4983;p6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67"/>
          <p:cNvGrpSpPr/>
          <p:nvPr/>
        </p:nvGrpSpPr>
        <p:grpSpPr>
          <a:xfrm>
            <a:off x="7123972" y="967158"/>
            <a:ext cx="1304650" cy="1124856"/>
            <a:chOff x="7287122" y="1165658"/>
            <a:chExt cx="1219413" cy="1051365"/>
          </a:xfrm>
        </p:grpSpPr>
        <p:grpSp>
          <p:nvGrpSpPr>
            <p:cNvPr id="4985" name="Google Shape;4985;p67"/>
            <p:cNvGrpSpPr/>
            <p:nvPr/>
          </p:nvGrpSpPr>
          <p:grpSpPr>
            <a:xfrm>
              <a:off x="7287122" y="1969723"/>
              <a:ext cx="1219413" cy="247300"/>
              <a:chOff x="7287122" y="1969723"/>
              <a:chExt cx="1219413" cy="247300"/>
            </a:xfrm>
          </p:grpSpPr>
          <p:sp>
            <p:nvSpPr>
              <p:cNvPr id="4986" name="Google Shape;4986;p6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7" name="Google Shape;4987;p67"/>
              <p:cNvGrpSpPr/>
              <p:nvPr/>
            </p:nvGrpSpPr>
            <p:grpSpPr>
              <a:xfrm>
                <a:off x="7287122" y="2063892"/>
                <a:ext cx="1151753" cy="73428"/>
                <a:chOff x="7287122" y="2063892"/>
                <a:chExt cx="1151753" cy="73428"/>
              </a:xfrm>
            </p:grpSpPr>
            <p:sp>
              <p:nvSpPr>
                <p:cNvPr id="4988" name="Google Shape;4988;p6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9" name="Google Shape;4989;p6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990" name="Google Shape;4990;p67"/>
            <p:cNvGrpSpPr/>
            <p:nvPr/>
          </p:nvGrpSpPr>
          <p:grpSpPr>
            <a:xfrm>
              <a:off x="7287122" y="1712201"/>
              <a:ext cx="1219403" cy="246767"/>
              <a:chOff x="7287122" y="1712201"/>
              <a:chExt cx="1219403" cy="246767"/>
            </a:xfrm>
          </p:grpSpPr>
          <p:sp>
            <p:nvSpPr>
              <p:cNvPr id="4991" name="Google Shape;4991;p6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2" name="Google Shape;4992;p67"/>
              <p:cNvGrpSpPr/>
              <p:nvPr/>
            </p:nvGrpSpPr>
            <p:grpSpPr>
              <a:xfrm>
                <a:off x="7287122" y="1842861"/>
                <a:ext cx="1005303" cy="73419"/>
                <a:chOff x="7287122" y="1842861"/>
                <a:chExt cx="1005303" cy="73419"/>
              </a:xfrm>
            </p:grpSpPr>
            <p:sp>
              <p:nvSpPr>
                <p:cNvPr id="4993" name="Google Shape;4993;p6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94" name="Google Shape;4994;p6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995" name="Google Shape;4995;p67"/>
            <p:cNvGrpSpPr/>
            <p:nvPr/>
          </p:nvGrpSpPr>
          <p:grpSpPr>
            <a:xfrm>
              <a:off x="7287122" y="1447520"/>
              <a:ext cx="1219403" cy="286667"/>
              <a:chOff x="7287122" y="1447520"/>
              <a:chExt cx="1219403" cy="286667"/>
            </a:xfrm>
          </p:grpSpPr>
          <p:sp>
            <p:nvSpPr>
              <p:cNvPr id="4996" name="Google Shape;4996;p6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7" name="Google Shape;4997;p67"/>
              <p:cNvGrpSpPr/>
              <p:nvPr/>
            </p:nvGrpSpPr>
            <p:grpSpPr>
              <a:xfrm>
                <a:off x="7287122" y="1581977"/>
                <a:ext cx="852803" cy="73428"/>
                <a:chOff x="7287122" y="1581977"/>
                <a:chExt cx="852803" cy="73428"/>
              </a:xfrm>
            </p:grpSpPr>
            <p:sp>
              <p:nvSpPr>
                <p:cNvPr id="4998" name="Google Shape;4998;p6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99" name="Google Shape;4999;p6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000" name="Google Shape;5000;p67"/>
            <p:cNvGrpSpPr/>
            <p:nvPr/>
          </p:nvGrpSpPr>
          <p:grpSpPr>
            <a:xfrm>
              <a:off x="7287122" y="1165658"/>
              <a:ext cx="1219403" cy="344253"/>
              <a:chOff x="7287122" y="1165658"/>
              <a:chExt cx="1219403" cy="344253"/>
            </a:xfrm>
          </p:grpSpPr>
          <p:sp>
            <p:nvSpPr>
              <p:cNvPr id="5001" name="Google Shape;5001;p6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2" name="Google Shape;5002;p67"/>
              <p:cNvGrpSpPr/>
              <p:nvPr/>
            </p:nvGrpSpPr>
            <p:grpSpPr>
              <a:xfrm>
                <a:off x="7287122" y="1341025"/>
                <a:ext cx="695703" cy="73419"/>
                <a:chOff x="7287122" y="1341025"/>
                <a:chExt cx="695703" cy="73419"/>
              </a:xfrm>
            </p:grpSpPr>
            <p:sp>
              <p:nvSpPr>
                <p:cNvPr id="5003" name="Google Shape;5003;p6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04" name="Google Shape;5004;p6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005" name="Google Shape;5005;p67"/>
          <p:cNvGrpSpPr/>
          <p:nvPr/>
        </p:nvGrpSpPr>
        <p:grpSpPr>
          <a:xfrm>
            <a:off x="5790464" y="973181"/>
            <a:ext cx="1397729" cy="1098540"/>
            <a:chOff x="5900602" y="1193063"/>
            <a:chExt cx="1299851" cy="1021707"/>
          </a:xfrm>
        </p:grpSpPr>
        <p:grpSp>
          <p:nvGrpSpPr>
            <p:cNvPr id="5006" name="Google Shape;5006;p67"/>
            <p:cNvGrpSpPr/>
            <p:nvPr/>
          </p:nvGrpSpPr>
          <p:grpSpPr>
            <a:xfrm>
              <a:off x="6520337" y="1193063"/>
              <a:ext cx="341815" cy="799959"/>
              <a:chOff x="6520337" y="1193063"/>
              <a:chExt cx="341815" cy="799959"/>
            </a:xfrm>
          </p:grpSpPr>
          <p:grpSp>
            <p:nvGrpSpPr>
              <p:cNvPr id="5007" name="Google Shape;5007;p67"/>
              <p:cNvGrpSpPr/>
              <p:nvPr/>
            </p:nvGrpSpPr>
            <p:grpSpPr>
              <a:xfrm>
                <a:off x="6520337" y="1589527"/>
                <a:ext cx="213950" cy="403494"/>
                <a:chOff x="6520337" y="1589527"/>
                <a:chExt cx="213950" cy="403494"/>
              </a:xfrm>
            </p:grpSpPr>
            <p:sp>
              <p:nvSpPr>
                <p:cNvPr id="5008" name="Google Shape;5008;p6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7"/>
              <p:cNvGrpSpPr/>
              <p:nvPr/>
            </p:nvGrpSpPr>
            <p:grpSpPr>
              <a:xfrm>
                <a:off x="6577204" y="1193063"/>
                <a:ext cx="284947" cy="464512"/>
                <a:chOff x="6577204" y="1193063"/>
                <a:chExt cx="284947" cy="464512"/>
              </a:xfrm>
            </p:grpSpPr>
            <p:sp>
              <p:nvSpPr>
                <p:cNvPr id="5011" name="Google Shape;5011;p6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12" name="Google Shape;5012;p6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013" name="Google Shape;5013;p67"/>
            <p:cNvGrpSpPr/>
            <p:nvPr/>
          </p:nvGrpSpPr>
          <p:grpSpPr>
            <a:xfrm>
              <a:off x="6238903" y="1193063"/>
              <a:ext cx="300475" cy="900152"/>
              <a:chOff x="6238903" y="1193063"/>
              <a:chExt cx="300475" cy="900152"/>
            </a:xfrm>
          </p:grpSpPr>
          <p:grpSp>
            <p:nvGrpSpPr>
              <p:cNvPr id="5014" name="Google Shape;5014;p67"/>
              <p:cNvGrpSpPr/>
              <p:nvPr/>
            </p:nvGrpSpPr>
            <p:grpSpPr>
              <a:xfrm>
                <a:off x="6290865" y="1489315"/>
                <a:ext cx="248514" cy="603900"/>
                <a:chOff x="6290865" y="1489315"/>
                <a:chExt cx="248514" cy="603900"/>
              </a:xfrm>
            </p:grpSpPr>
            <p:sp>
              <p:nvSpPr>
                <p:cNvPr id="5015" name="Google Shape;5015;p6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67"/>
              <p:cNvGrpSpPr/>
              <p:nvPr/>
            </p:nvGrpSpPr>
            <p:grpSpPr>
              <a:xfrm>
                <a:off x="6238903" y="1193063"/>
                <a:ext cx="284947" cy="333087"/>
                <a:chOff x="6238903" y="1193063"/>
                <a:chExt cx="284947" cy="333087"/>
              </a:xfrm>
            </p:grpSpPr>
            <p:sp>
              <p:nvSpPr>
                <p:cNvPr id="5018" name="Google Shape;5018;p6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19" name="Google Shape;5019;p6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020" name="Google Shape;5020;p67"/>
            <p:cNvGrpSpPr/>
            <p:nvPr/>
          </p:nvGrpSpPr>
          <p:grpSpPr>
            <a:xfrm>
              <a:off x="5900602" y="1193063"/>
              <a:ext cx="444345" cy="1021707"/>
              <a:chOff x="5900602" y="1193063"/>
              <a:chExt cx="444345" cy="1021707"/>
            </a:xfrm>
          </p:grpSpPr>
          <p:grpSp>
            <p:nvGrpSpPr>
              <p:cNvPr id="5021" name="Google Shape;5021;p67"/>
              <p:cNvGrpSpPr/>
              <p:nvPr/>
            </p:nvGrpSpPr>
            <p:grpSpPr>
              <a:xfrm>
                <a:off x="6046501" y="1367785"/>
                <a:ext cx="298446" cy="846986"/>
                <a:chOff x="6046501" y="1367785"/>
                <a:chExt cx="298446" cy="846986"/>
              </a:xfrm>
            </p:grpSpPr>
            <p:sp>
              <p:nvSpPr>
                <p:cNvPr id="5022" name="Google Shape;5022;p6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67"/>
              <p:cNvGrpSpPr/>
              <p:nvPr/>
            </p:nvGrpSpPr>
            <p:grpSpPr>
              <a:xfrm>
                <a:off x="5900602" y="1193063"/>
                <a:ext cx="284947" cy="182312"/>
                <a:chOff x="5900602" y="1193063"/>
                <a:chExt cx="284947" cy="182312"/>
              </a:xfrm>
            </p:grpSpPr>
            <p:sp>
              <p:nvSpPr>
                <p:cNvPr id="5025" name="Google Shape;5025;p6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26" name="Google Shape;5026;p6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027" name="Google Shape;5027;p67"/>
            <p:cNvGrpSpPr/>
            <p:nvPr/>
          </p:nvGrpSpPr>
          <p:grpSpPr>
            <a:xfrm>
              <a:off x="6738300" y="1193063"/>
              <a:ext cx="462153" cy="707634"/>
              <a:chOff x="6738300" y="1193063"/>
              <a:chExt cx="462153" cy="707634"/>
            </a:xfrm>
          </p:grpSpPr>
          <p:grpSp>
            <p:nvGrpSpPr>
              <p:cNvPr id="5028" name="Google Shape;5028;p67"/>
              <p:cNvGrpSpPr/>
              <p:nvPr/>
            </p:nvGrpSpPr>
            <p:grpSpPr>
              <a:xfrm>
                <a:off x="6915505" y="1193063"/>
                <a:ext cx="284947" cy="597387"/>
                <a:chOff x="6915505" y="1193063"/>
                <a:chExt cx="284947" cy="597387"/>
              </a:xfrm>
            </p:grpSpPr>
            <p:sp>
              <p:nvSpPr>
                <p:cNvPr id="5029" name="Google Shape;5029;p6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30" name="Google Shape;5030;p6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031" name="Google Shape;5031;p67"/>
              <p:cNvGrpSpPr/>
              <p:nvPr/>
            </p:nvGrpSpPr>
            <p:grpSpPr>
              <a:xfrm>
                <a:off x="6738300" y="1684725"/>
                <a:ext cx="230066" cy="215971"/>
                <a:chOff x="6738300" y="1684725"/>
                <a:chExt cx="230066" cy="215971"/>
              </a:xfrm>
            </p:grpSpPr>
            <p:sp>
              <p:nvSpPr>
                <p:cNvPr id="5032" name="Google Shape;5032;p6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37"/>
        <p:cNvGrpSpPr/>
        <p:nvPr/>
      </p:nvGrpSpPr>
      <p:grpSpPr>
        <a:xfrm>
          <a:off x="0" y="0"/>
          <a:ext cx="0" cy="0"/>
          <a:chOff x="0" y="0"/>
          <a:chExt cx="0" cy="0"/>
        </a:xfrm>
      </p:grpSpPr>
      <p:grpSp>
        <p:nvGrpSpPr>
          <p:cNvPr id="5038" name="Google Shape;5038;p68"/>
          <p:cNvGrpSpPr/>
          <p:nvPr/>
        </p:nvGrpSpPr>
        <p:grpSpPr>
          <a:xfrm>
            <a:off x="821785" y="2307635"/>
            <a:ext cx="339235" cy="298186"/>
            <a:chOff x="898875" y="244725"/>
            <a:chExt cx="481800" cy="423500"/>
          </a:xfrm>
        </p:grpSpPr>
        <p:sp>
          <p:nvSpPr>
            <p:cNvPr id="5039" name="Google Shape;5039;p6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0" name="Google Shape;5040;p6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6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6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6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6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5" name="Google Shape;5045;p68"/>
          <p:cNvGrpSpPr/>
          <p:nvPr/>
        </p:nvGrpSpPr>
        <p:grpSpPr>
          <a:xfrm>
            <a:off x="1260167" y="2287103"/>
            <a:ext cx="298169" cy="339253"/>
            <a:chOff x="1529350" y="258825"/>
            <a:chExt cx="423475" cy="481825"/>
          </a:xfrm>
        </p:grpSpPr>
        <p:sp>
          <p:nvSpPr>
            <p:cNvPr id="5046" name="Google Shape;5046;p6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7" name="Google Shape;5047;p6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8" name="Google Shape;5048;p68"/>
          <p:cNvGrpSpPr/>
          <p:nvPr/>
        </p:nvGrpSpPr>
        <p:grpSpPr>
          <a:xfrm>
            <a:off x="2102437" y="2287102"/>
            <a:ext cx="298169" cy="339253"/>
            <a:chOff x="2707500" y="249400"/>
            <a:chExt cx="423475" cy="481825"/>
          </a:xfrm>
        </p:grpSpPr>
        <p:sp>
          <p:nvSpPr>
            <p:cNvPr id="5049" name="Google Shape;5049;p6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6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1" name="Google Shape;5051;p68"/>
          <p:cNvGrpSpPr/>
          <p:nvPr/>
        </p:nvGrpSpPr>
        <p:grpSpPr>
          <a:xfrm>
            <a:off x="2516052" y="2287428"/>
            <a:ext cx="305386" cy="338602"/>
            <a:chOff x="3300325" y="249875"/>
            <a:chExt cx="433725" cy="480900"/>
          </a:xfrm>
        </p:grpSpPr>
        <p:sp>
          <p:nvSpPr>
            <p:cNvPr id="5052" name="Google Shape;5052;p6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6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4" name="Google Shape;5054;p6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5" name="Google Shape;5055;p6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6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6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8" name="Google Shape;5058;p68"/>
          <p:cNvGrpSpPr/>
          <p:nvPr/>
        </p:nvGrpSpPr>
        <p:grpSpPr>
          <a:xfrm>
            <a:off x="1653142" y="2367273"/>
            <a:ext cx="340890" cy="178912"/>
            <a:chOff x="2084325" y="363300"/>
            <a:chExt cx="484150" cy="254100"/>
          </a:xfrm>
        </p:grpSpPr>
        <p:sp>
          <p:nvSpPr>
            <p:cNvPr id="5059" name="Google Shape;5059;p6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6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1" name="Google Shape;5061;p68"/>
          <p:cNvGrpSpPr/>
          <p:nvPr/>
        </p:nvGrpSpPr>
        <p:grpSpPr>
          <a:xfrm>
            <a:off x="2905137" y="2287349"/>
            <a:ext cx="352349" cy="338760"/>
            <a:chOff x="3854700" y="249750"/>
            <a:chExt cx="500425" cy="481125"/>
          </a:xfrm>
        </p:grpSpPr>
        <p:sp>
          <p:nvSpPr>
            <p:cNvPr id="5062" name="Google Shape;5062;p6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6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6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5" name="Google Shape;5065;p6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6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6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6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6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0" name="Google Shape;5070;p68"/>
          <p:cNvGrpSpPr/>
          <p:nvPr/>
        </p:nvGrpSpPr>
        <p:grpSpPr>
          <a:xfrm>
            <a:off x="3323126" y="2287349"/>
            <a:ext cx="352349" cy="338760"/>
            <a:chOff x="4447550" y="249750"/>
            <a:chExt cx="500425" cy="481125"/>
          </a:xfrm>
        </p:grpSpPr>
        <p:sp>
          <p:nvSpPr>
            <p:cNvPr id="5071" name="Google Shape;5071;p6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6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3" name="Google Shape;5073;p68"/>
          <p:cNvGrpSpPr/>
          <p:nvPr/>
        </p:nvGrpSpPr>
        <p:grpSpPr>
          <a:xfrm>
            <a:off x="3752328" y="2287102"/>
            <a:ext cx="339253" cy="339253"/>
            <a:chOff x="5049725" y="249400"/>
            <a:chExt cx="481825" cy="481825"/>
          </a:xfrm>
        </p:grpSpPr>
        <p:sp>
          <p:nvSpPr>
            <p:cNvPr id="5074" name="Google Shape;5074;p6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5" name="Google Shape;5075;p6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6" name="Google Shape;5076;p68"/>
          <p:cNvGrpSpPr/>
          <p:nvPr/>
        </p:nvGrpSpPr>
        <p:grpSpPr>
          <a:xfrm>
            <a:off x="4166269" y="2287102"/>
            <a:ext cx="339253" cy="339253"/>
            <a:chOff x="5660400" y="238125"/>
            <a:chExt cx="481825" cy="481825"/>
          </a:xfrm>
        </p:grpSpPr>
        <p:sp>
          <p:nvSpPr>
            <p:cNvPr id="5077" name="Google Shape;5077;p6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6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9" name="Google Shape;5079;p68"/>
          <p:cNvGrpSpPr/>
          <p:nvPr/>
        </p:nvGrpSpPr>
        <p:grpSpPr>
          <a:xfrm>
            <a:off x="4582955" y="2287102"/>
            <a:ext cx="339253" cy="339253"/>
            <a:chOff x="6235400" y="249400"/>
            <a:chExt cx="481825" cy="481825"/>
          </a:xfrm>
        </p:grpSpPr>
        <p:sp>
          <p:nvSpPr>
            <p:cNvPr id="5080" name="Google Shape;5080;p6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1" name="Google Shape;5081;p6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2" name="Google Shape;5082;p6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3" name="Google Shape;5083;p6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6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5" name="Google Shape;5085;p68"/>
          <p:cNvGrpSpPr/>
          <p:nvPr/>
        </p:nvGrpSpPr>
        <p:grpSpPr>
          <a:xfrm>
            <a:off x="821301" y="2731810"/>
            <a:ext cx="340204" cy="298116"/>
            <a:chOff x="899850" y="871450"/>
            <a:chExt cx="483175" cy="423400"/>
          </a:xfrm>
        </p:grpSpPr>
        <p:sp>
          <p:nvSpPr>
            <p:cNvPr id="5086" name="Google Shape;5086;p6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6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8" name="Google Shape;5088;p6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9" name="Google Shape;5089;p6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90" name="Google Shape;5090;p68"/>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91" name="Google Shape;5091;p68"/>
          <p:cNvGrpSpPr/>
          <p:nvPr/>
        </p:nvGrpSpPr>
        <p:grpSpPr>
          <a:xfrm>
            <a:off x="1653301" y="2711232"/>
            <a:ext cx="340573" cy="339271"/>
            <a:chOff x="2085450" y="842250"/>
            <a:chExt cx="483700" cy="481850"/>
          </a:xfrm>
        </p:grpSpPr>
        <p:sp>
          <p:nvSpPr>
            <p:cNvPr id="5092" name="Google Shape;5092;p6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3" name="Google Shape;5093;p6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6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5" name="Google Shape;5095;p68"/>
          <p:cNvGrpSpPr/>
          <p:nvPr/>
        </p:nvGrpSpPr>
        <p:grpSpPr>
          <a:xfrm>
            <a:off x="2081868" y="2711241"/>
            <a:ext cx="339306" cy="339253"/>
            <a:chOff x="2685825" y="840375"/>
            <a:chExt cx="481900" cy="481825"/>
          </a:xfrm>
        </p:grpSpPr>
        <p:sp>
          <p:nvSpPr>
            <p:cNvPr id="5096" name="Google Shape;5096;p6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6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8" name="Google Shape;5098;p68"/>
          <p:cNvGrpSpPr/>
          <p:nvPr/>
        </p:nvGrpSpPr>
        <p:grpSpPr>
          <a:xfrm>
            <a:off x="2493529" y="2710924"/>
            <a:ext cx="350431" cy="339887"/>
            <a:chOff x="3270675" y="841800"/>
            <a:chExt cx="497700" cy="482725"/>
          </a:xfrm>
        </p:grpSpPr>
        <p:sp>
          <p:nvSpPr>
            <p:cNvPr id="5099" name="Google Shape;5099;p6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0" name="Google Shape;5100;p6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1" name="Google Shape;5101;p6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02" name="Google Shape;5102;p68"/>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03" name="Google Shape;5103;p68"/>
          <p:cNvGrpSpPr/>
          <p:nvPr/>
        </p:nvGrpSpPr>
        <p:grpSpPr>
          <a:xfrm>
            <a:off x="3329675" y="2731783"/>
            <a:ext cx="339253" cy="298169"/>
            <a:chOff x="4467200" y="877100"/>
            <a:chExt cx="481825" cy="423475"/>
          </a:xfrm>
        </p:grpSpPr>
        <p:sp>
          <p:nvSpPr>
            <p:cNvPr id="5104" name="Google Shape;5104;p6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6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6" name="Google Shape;5106;p6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7" name="Google Shape;5107;p6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8" name="Google Shape;5108;p68"/>
          <p:cNvGrpSpPr/>
          <p:nvPr/>
        </p:nvGrpSpPr>
        <p:grpSpPr>
          <a:xfrm>
            <a:off x="3744565" y="2711232"/>
            <a:ext cx="354778" cy="339271"/>
            <a:chOff x="5045500" y="842250"/>
            <a:chExt cx="503875" cy="481850"/>
          </a:xfrm>
        </p:grpSpPr>
        <p:sp>
          <p:nvSpPr>
            <p:cNvPr id="5109" name="Google Shape;5109;p6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0" name="Google Shape;5110;p6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1" name="Google Shape;5111;p68"/>
          <p:cNvGrpSpPr/>
          <p:nvPr/>
        </p:nvGrpSpPr>
        <p:grpSpPr>
          <a:xfrm>
            <a:off x="4167413" y="2737451"/>
            <a:ext cx="336965" cy="286833"/>
            <a:chOff x="5645200" y="879425"/>
            <a:chExt cx="478575" cy="407375"/>
          </a:xfrm>
        </p:grpSpPr>
        <p:sp>
          <p:nvSpPr>
            <p:cNvPr id="5112" name="Google Shape;5112;p6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3" name="Google Shape;5113;p6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4" name="Google Shape;5114;p6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5" name="Google Shape;5115;p6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6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7" name="Google Shape;5117;p6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8" name="Google Shape;5118;p68"/>
          <p:cNvGrpSpPr/>
          <p:nvPr/>
        </p:nvGrpSpPr>
        <p:grpSpPr>
          <a:xfrm>
            <a:off x="4603488" y="2711241"/>
            <a:ext cx="298186" cy="339253"/>
            <a:chOff x="6264525" y="842250"/>
            <a:chExt cx="423500" cy="481825"/>
          </a:xfrm>
        </p:grpSpPr>
        <p:sp>
          <p:nvSpPr>
            <p:cNvPr id="5119" name="Google Shape;5119;p6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6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6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2" name="Google Shape;5122;p6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3" name="Google Shape;5123;p6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4" name="Google Shape;5124;p6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5" name="Google Shape;5125;p6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6" name="Google Shape;5126;p68"/>
          <p:cNvGrpSpPr/>
          <p:nvPr/>
        </p:nvGrpSpPr>
        <p:grpSpPr>
          <a:xfrm>
            <a:off x="821776" y="3125895"/>
            <a:ext cx="339253" cy="339253"/>
            <a:chOff x="900750" y="1436075"/>
            <a:chExt cx="481825" cy="481825"/>
          </a:xfrm>
        </p:grpSpPr>
        <p:sp>
          <p:nvSpPr>
            <p:cNvPr id="5127" name="Google Shape;5127;p6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8" name="Google Shape;5128;p6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9" name="Google Shape;5129;p6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0" name="Google Shape;5130;p6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31" name="Google Shape;5131;p68"/>
          <p:cNvGrpSpPr/>
          <p:nvPr/>
        </p:nvGrpSpPr>
        <p:grpSpPr>
          <a:xfrm>
            <a:off x="1239624" y="3186183"/>
            <a:ext cx="339253" cy="218676"/>
            <a:chOff x="1492675" y="1520750"/>
            <a:chExt cx="481825" cy="310575"/>
          </a:xfrm>
        </p:grpSpPr>
        <p:sp>
          <p:nvSpPr>
            <p:cNvPr id="5132" name="Google Shape;5132;p6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3" name="Google Shape;5133;p6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34" name="Google Shape;5134;p68"/>
          <p:cNvGrpSpPr/>
          <p:nvPr/>
        </p:nvGrpSpPr>
        <p:grpSpPr>
          <a:xfrm>
            <a:off x="1647421" y="3125877"/>
            <a:ext cx="352332" cy="339288"/>
            <a:chOff x="2071000" y="1435025"/>
            <a:chExt cx="500400" cy="481875"/>
          </a:xfrm>
        </p:grpSpPr>
        <p:sp>
          <p:nvSpPr>
            <p:cNvPr id="5135" name="Google Shape;5135;p6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6" name="Google Shape;5136;p6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7" name="Google Shape;5137;p6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38" name="Google Shape;5138;p68"/>
          <p:cNvGrpSpPr/>
          <p:nvPr/>
        </p:nvGrpSpPr>
        <p:grpSpPr>
          <a:xfrm>
            <a:off x="2075584" y="3146709"/>
            <a:ext cx="351874" cy="297623"/>
            <a:chOff x="2678350" y="1464650"/>
            <a:chExt cx="499750" cy="422700"/>
          </a:xfrm>
        </p:grpSpPr>
        <p:sp>
          <p:nvSpPr>
            <p:cNvPr id="5139" name="Google Shape;5139;p6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0" name="Google Shape;5140;p6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1" name="Google Shape;5141;p6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2" name="Google Shape;5142;p68"/>
          <p:cNvGrpSpPr/>
          <p:nvPr/>
        </p:nvGrpSpPr>
        <p:grpSpPr>
          <a:xfrm>
            <a:off x="2499118" y="3125895"/>
            <a:ext cx="339253" cy="339253"/>
            <a:chOff x="3271200" y="1435075"/>
            <a:chExt cx="481825" cy="481825"/>
          </a:xfrm>
        </p:grpSpPr>
        <p:sp>
          <p:nvSpPr>
            <p:cNvPr id="5143" name="Google Shape;5143;p6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4" name="Google Shape;5144;p6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5" name="Google Shape;5145;p68"/>
          <p:cNvGrpSpPr/>
          <p:nvPr/>
        </p:nvGrpSpPr>
        <p:grpSpPr>
          <a:xfrm>
            <a:off x="2909591" y="3125877"/>
            <a:ext cx="343442" cy="339288"/>
            <a:chOff x="3858100" y="1435075"/>
            <a:chExt cx="487775" cy="481875"/>
          </a:xfrm>
        </p:grpSpPr>
        <p:sp>
          <p:nvSpPr>
            <p:cNvPr id="5146" name="Google Shape;5146;p6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7" name="Google Shape;5147;p6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8" name="Google Shape;5148;p6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9" name="Google Shape;5149;p6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0" name="Google Shape;5150;p6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1" name="Google Shape;5151;p68"/>
          <p:cNvGrpSpPr/>
          <p:nvPr/>
        </p:nvGrpSpPr>
        <p:grpSpPr>
          <a:xfrm>
            <a:off x="3329674" y="3125895"/>
            <a:ext cx="339253" cy="339253"/>
            <a:chOff x="4456875" y="1435075"/>
            <a:chExt cx="481825" cy="481825"/>
          </a:xfrm>
        </p:grpSpPr>
        <p:sp>
          <p:nvSpPr>
            <p:cNvPr id="5152" name="Google Shape;5152;p6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3" name="Google Shape;5153;p6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4" name="Google Shape;5154;p6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5" name="Google Shape;5155;p6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6" name="Google Shape;5156;p6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7" name="Google Shape;5157;p6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8" name="Google Shape;5158;p6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9" name="Google Shape;5159;p6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0" name="Google Shape;5160;p6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1" name="Google Shape;5161;p6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2" name="Google Shape;5162;p6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3" name="Google Shape;5163;p6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4" name="Google Shape;5164;p6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5" name="Google Shape;5165;p6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6" name="Google Shape;5166;p6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7" name="Google Shape;5167;p6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8" name="Google Shape;5168;p6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9" name="Google Shape;5169;p6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0" name="Google Shape;5170;p6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1" name="Google Shape;5171;p68"/>
          <p:cNvGrpSpPr/>
          <p:nvPr/>
        </p:nvGrpSpPr>
        <p:grpSpPr>
          <a:xfrm>
            <a:off x="3750665" y="3125886"/>
            <a:ext cx="342580" cy="339271"/>
            <a:chOff x="5049725" y="1435050"/>
            <a:chExt cx="486550" cy="481850"/>
          </a:xfrm>
        </p:grpSpPr>
        <p:sp>
          <p:nvSpPr>
            <p:cNvPr id="5172" name="Google Shape;5172;p6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3" name="Google Shape;5173;p6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4" name="Google Shape;5174;p6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5" name="Google Shape;5175;p6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6" name="Google Shape;5176;p68"/>
          <p:cNvGrpSpPr/>
          <p:nvPr/>
        </p:nvGrpSpPr>
        <p:grpSpPr>
          <a:xfrm>
            <a:off x="4166216" y="3125895"/>
            <a:ext cx="339359" cy="339253"/>
            <a:chOff x="5642475" y="1435075"/>
            <a:chExt cx="481975" cy="481825"/>
          </a:xfrm>
        </p:grpSpPr>
        <p:sp>
          <p:nvSpPr>
            <p:cNvPr id="5177" name="Google Shape;5177;p6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8" name="Google Shape;5178;p6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9" name="Google Shape;5179;p6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80" name="Google Shape;5180;p68"/>
          <p:cNvGrpSpPr/>
          <p:nvPr/>
        </p:nvGrpSpPr>
        <p:grpSpPr>
          <a:xfrm>
            <a:off x="4580702" y="3125886"/>
            <a:ext cx="343759" cy="339271"/>
            <a:chOff x="6232000" y="1435050"/>
            <a:chExt cx="488225" cy="481850"/>
          </a:xfrm>
        </p:grpSpPr>
        <p:sp>
          <p:nvSpPr>
            <p:cNvPr id="5181" name="Google Shape;5181;p6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2" name="Google Shape;5182;p6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3" name="Google Shape;5183;p6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4" name="Google Shape;5184;p6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5" name="Google Shape;5185;p6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86" name="Google Shape;5186;p68"/>
          <p:cNvGrpSpPr/>
          <p:nvPr/>
        </p:nvGrpSpPr>
        <p:grpSpPr>
          <a:xfrm>
            <a:off x="841438" y="3539545"/>
            <a:ext cx="299929" cy="337792"/>
            <a:chOff x="924450" y="2028975"/>
            <a:chExt cx="425975" cy="479750"/>
          </a:xfrm>
        </p:grpSpPr>
        <p:sp>
          <p:nvSpPr>
            <p:cNvPr id="5187" name="Google Shape;5187;p6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8" name="Google Shape;5188;p6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9" name="Google Shape;5189;p6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90" name="Google Shape;5190;p68"/>
          <p:cNvGrpSpPr/>
          <p:nvPr/>
        </p:nvGrpSpPr>
        <p:grpSpPr>
          <a:xfrm>
            <a:off x="1653934" y="3559347"/>
            <a:ext cx="339306" cy="298186"/>
            <a:chOff x="2085450" y="2057100"/>
            <a:chExt cx="481900" cy="423500"/>
          </a:xfrm>
        </p:grpSpPr>
        <p:sp>
          <p:nvSpPr>
            <p:cNvPr id="5191" name="Google Shape;5191;p6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2" name="Google Shape;5192;p6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3" name="Google Shape;5193;p6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94" name="Google Shape;5194;p68"/>
          <p:cNvGrpSpPr/>
          <p:nvPr/>
        </p:nvGrpSpPr>
        <p:grpSpPr>
          <a:xfrm>
            <a:off x="2081868" y="3582592"/>
            <a:ext cx="339306" cy="251698"/>
            <a:chOff x="2678275" y="2090100"/>
            <a:chExt cx="481900" cy="357475"/>
          </a:xfrm>
        </p:grpSpPr>
        <p:sp>
          <p:nvSpPr>
            <p:cNvPr id="5195" name="Google Shape;5195;p6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6" name="Google Shape;5196;p6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7" name="Google Shape;5197;p6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8" name="Google Shape;5198;p6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9" name="Google Shape;5199;p6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00" name="Google Shape;5200;p68"/>
          <p:cNvGrpSpPr/>
          <p:nvPr/>
        </p:nvGrpSpPr>
        <p:grpSpPr>
          <a:xfrm>
            <a:off x="2559072" y="3594790"/>
            <a:ext cx="219345" cy="227301"/>
            <a:chOff x="3357325" y="2093500"/>
            <a:chExt cx="311525" cy="322825"/>
          </a:xfrm>
        </p:grpSpPr>
        <p:sp>
          <p:nvSpPr>
            <p:cNvPr id="5201" name="Google Shape;5201;p6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2" name="Google Shape;5202;p6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3" name="Google Shape;5203;p6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04" name="Google Shape;5204;p68"/>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05" name="Google Shape;5205;p68"/>
          <p:cNvGrpSpPr/>
          <p:nvPr/>
        </p:nvGrpSpPr>
        <p:grpSpPr>
          <a:xfrm>
            <a:off x="3353262" y="3538814"/>
            <a:ext cx="292078" cy="339253"/>
            <a:chOff x="4492800" y="2027925"/>
            <a:chExt cx="414825" cy="481825"/>
          </a:xfrm>
        </p:grpSpPr>
        <p:sp>
          <p:nvSpPr>
            <p:cNvPr id="5206" name="Google Shape;5206;p6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7" name="Google Shape;5207;p6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08" name="Google Shape;5208;p68"/>
          <p:cNvGrpSpPr/>
          <p:nvPr/>
        </p:nvGrpSpPr>
        <p:grpSpPr>
          <a:xfrm>
            <a:off x="3752354" y="3538805"/>
            <a:ext cx="339200" cy="339271"/>
            <a:chOff x="5049725" y="2027900"/>
            <a:chExt cx="481750" cy="481850"/>
          </a:xfrm>
        </p:grpSpPr>
        <p:sp>
          <p:nvSpPr>
            <p:cNvPr id="5209" name="Google Shape;5209;p6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0" name="Google Shape;5210;p6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1" name="Google Shape;5211;p6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2" name="Google Shape;5212;p6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3" name="Google Shape;5213;p6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4" name="Google Shape;5214;p6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5" name="Google Shape;5215;p6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6" name="Google Shape;5216;p6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7" name="Google Shape;5217;p68"/>
          <p:cNvGrpSpPr/>
          <p:nvPr/>
        </p:nvGrpSpPr>
        <p:grpSpPr>
          <a:xfrm>
            <a:off x="4225950" y="3538893"/>
            <a:ext cx="219890" cy="339095"/>
            <a:chOff x="5726350" y="2028150"/>
            <a:chExt cx="312300" cy="481600"/>
          </a:xfrm>
        </p:grpSpPr>
        <p:sp>
          <p:nvSpPr>
            <p:cNvPr id="5218" name="Google Shape;5218;p6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9" name="Google Shape;5219;p6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0" name="Google Shape;5220;p6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21" name="Google Shape;5221;p68"/>
          <p:cNvGrpSpPr/>
          <p:nvPr/>
        </p:nvGrpSpPr>
        <p:grpSpPr>
          <a:xfrm>
            <a:off x="4586141" y="3542000"/>
            <a:ext cx="332881" cy="332881"/>
            <a:chOff x="6239925" y="2032450"/>
            <a:chExt cx="472775" cy="472775"/>
          </a:xfrm>
        </p:grpSpPr>
        <p:sp>
          <p:nvSpPr>
            <p:cNvPr id="5222" name="Google Shape;5222;p6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3" name="Google Shape;5223;p6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24" name="Google Shape;5224;p68"/>
          <p:cNvGrpSpPr/>
          <p:nvPr/>
        </p:nvGrpSpPr>
        <p:grpSpPr>
          <a:xfrm>
            <a:off x="5035233" y="2364092"/>
            <a:ext cx="334641" cy="185425"/>
            <a:chOff x="903075" y="2730000"/>
            <a:chExt cx="475275" cy="263350"/>
          </a:xfrm>
        </p:grpSpPr>
        <p:sp>
          <p:nvSpPr>
            <p:cNvPr id="5225" name="Google Shape;5225;p6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6" name="Google Shape;5226;p6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7" name="Google Shape;5227;p6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28" name="Google Shape;5228;p68"/>
          <p:cNvGrpSpPr/>
          <p:nvPr/>
        </p:nvGrpSpPr>
        <p:grpSpPr>
          <a:xfrm>
            <a:off x="1239624" y="3538814"/>
            <a:ext cx="339253" cy="339253"/>
            <a:chOff x="1492675" y="2027925"/>
            <a:chExt cx="481825" cy="481825"/>
          </a:xfrm>
        </p:grpSpPr>
        <p:sp>
          <p:nvSpPr>
            <p:cNvPr id="5229" name="Google Shape;5229;p6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0" name="Google Shape;5230;p6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1" name="Google Shape;5231;p6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2" name="Google Shape;5232;p6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3" name="Google Shape;5233;p6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34" name="Google Shape;5234;p68"/>
          <p:cNvGrpSpPr/>
          <p:nvPr/>
        </p:nvGrpSpPr>
        <p:grpSpPr>
          <a:xfrm>
            <a:off x="5466000" y="2287178"/>
            <a:ext cx="339253" cy="339253"/>
            <a:chOff x="1492675" y="2620775"/>
            <a:chExt cx="481825" cy="481825"/>
          </a:xfrm>
        </p:grpSpPr>
        <p:sp>
          <p:nvSpPr>
            <p:cNvPr id="5235" name="Google Shape;5235;p6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6" name="Google Shape;5236;p6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37" name="Google Shape;5237;p68"/>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38" name="Google Shape;5238;p68"/>
          <p:cNvGrpSpPr/>
          <p:nvPr/>
        </p:nvGrpSpPr>
        <p:grpSpPr>
          <a:xfrm>
            <a:off x="6289754" y="2303161"/>
            <a:ext cx="333585" cy="307287"/>
            <a:chOff x="2682350" y="2643425"/>
            <a:chExt cx="473775" cy="436425"/>
          </a:xfrm>
        </p:grpSpPr>
        <p:sp>
          <p:nvSpPr>
            <p:cNvPr id="5239" name="Google Shape;5239;p6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0" name="Google Shape;5240;p6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1" name="Google Shape;5241;p6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2" name="Google Shape;5242;p6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3" name="Google Shape;5243;p6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4" name="Google Shape;5244;p6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5" name="Google Shape;5245;p6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46" name="Google Shape;5246;p68"/>
          <p:cNvGrpSpPr/>
          <p:nvPr/>
        </p:nvGrpSpPr>
        <p:grpSpPr>
          <a:xfrm>
            <a:off x="6755243" y="2287178"/>
            <a:ext cx="238531" cy="339253"/>
            <a:chOff x="3342725" y="2620775"/>
            <a:chExt cx="338775" cy="481825"/>
          </a:xfrm>
        </p:grpSpPr>
        <p:sp>
          <p:nvSpPr>
            <p:cNvPr id="5247" name="Google Shape;5247;p6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8" name="Google Shape;5248;p6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9" name="Google Shape;5249;p6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0" name="Google Shape;5250;p68"/>
          <p:cNvGrpSpPr/>
          <p:nvPr/>
        </p:nvGrpSpPr>
        <p:grpSpPr>
          <a:xfrm>
            <a:off x="7148994" y="2287178"/>
            <a:ext cx="278296" cy="339253"/>
            <a:chOff x="3907325" y="2620775"/>
            <a:chExt cx="395250" cy="481825"/>
          </a:xfrm>
        </p:grpSpPr>
        <p:sp>
          <p:nvSpPr>
            <p:cNvPr id="5251" name="Google Shape;5251;p6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2" name="Google Shape;5252;p6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3" name="Google Shape;5253;p6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4" name="Google Shape;5254;p6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5" name="Google Shape;5255;p68"/>
          <p:cNvGrpSpPr/>
          <p:nvPr/>
        </p:nvGrpSpPr>
        <p:grpSpPr>
          <a:xfrm>
            <a:off x="7542181" y="2297783"/>
            <a:ext cx="339253" cy="318042"/>
            <a:chOff x="4456875" y="2635825"/>
            <a:chExt cx="481825" cy="451700"/>
          </a:xfrm>
        </p:grpSpPr>
        <p:sp>
          <p:nvSpPr>
            <p:cNvPr id="5256" name="Google Shape;5256;p6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7" name="Google Shape;5257;p6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8" name="Google Shape;5258;p6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9" name="Google Shape;5259;p6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0" name="Google Shape;5260;p6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1" name="Google Shape;5261;p6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62" name="Google Shape;5262;p68"/>
          <p:cNvGrpSpPr/>
          <p:nvPr/>
        </p:nvGrpSpPr>
        <p:grpSpPr>
          <a:xfrm>
            <a:off x="7967105" y="2297783"/>
            <a:ext cx="339253" cy="318042"/>
            <a:chOff x="5049725" y="2635825"/>
            <a:chExt cx="481825" cy="451700"/>
          </a:xfrm>
        </p:grpSpPr>
        <p:sp>
          <p:nvSpPr>
            <p:cNvPr id="5263" name="Google Shape;5263;p6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4" name="Google Shape;5264;p6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5" name="Google Shape;5265;p6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66" name="Google Shape;5266;p68"/>
          <p:cNvGrpSpPr/>
          <p:nvPr/>
        </p:nvGrpSpPr>
        <p:grpSpPr>
          <a:xfrm>
            <a:off x="2211475" y="3952243"/>
            <a:ext cx="338566" cy="338373"/>
            <a:chOff x="5643000" y="2621375"/>
            <a:chExt cx="480850" cy="480575"/>
          </a:xfrm>
        </p:grpSpPr>
        <p:sp>
          <p:nvSpPr>
            <p:cNvPr id="5267" name="Google Shape;5267;p6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8" name="Google Shape;5268;p6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9" name="Google Shape;5269;p6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0" name="Google Shape;5270;p6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1" name="Google Shape;5271;p6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2" name="Google Shape;5272;p6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3" name="Google Shape;5273;p6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4" name="Google Shape;5274;p68"/>
          <p:cNvGrpSpPr/>
          <p:nvPr/>
        </p:nvGrpSpPr>
        <p:grpSpPr>
          <a:xfrm>
            <a:off x="4032695" y="3951803"/>
            <a:ext cx="339359" cy="339253"/>
            <a:chOff x="6235250" y="2620775"/>
            <a:chExt cx="481975" cy="481825"/>
          </a:xfrm>
        </p:grpSpPr>
        <p:sp>
          <p:nvSpPr>
            <p:cNvPr id="5275" name="Google Shape;5275;p6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6" name="Google Shape;5276;p6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7" name="Google Shape;5277;p6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8" name="Google Shape;5278;p6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9" name="Google Shape;5279;p6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80" name="Google Shape;5280;p68"/>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81" name="Google Shape;5281;p68"/>
          <p:cNvGrpSpPr/>
          <p:nvPr/>
        </p:nvGrpSpPr>
        <p:grpSpPr>
          <a:xfrm>
            <a:off x="5465078" y="2711317"/>
            <a:ext cx="341101" cy="339253"/>
            <a:chOff x="1535000" y="3223325"/>
            <a:chExt cx="484450" cy="481825"/>
          </a:xfrm>
        </p:grpSpPr>
        <p:sp>
          <p:nvSpPr>
            <p:cNvPr id="5282" name="Google Shape;5282;p6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3" name="Google Shape;5283;p6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4" name="Google Shape;5284;p6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5" name="Google Shape;5285;p68"/>
          <p:cNvGrpSpPr/>
          <p:nvPr/>
        </p:nvGrpSpPr>
        <p:grpSpPr>
          <a:xfrm>
            <a:off x="5872645" y="2746618"/>
            <a:ext cx="339253" cy="268649"/>
            <a:chOff x="2085525" y="3263750"/>
            <a:chExt cx="481825" cy="381550"/>
          </a:xfrm>
        </p:grpSpPr>
        <p:sp>
          <p:nvSpPr>
            <p:cNvPr id="5286" name="Google Shape;5286;p6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7" name="Google Shape;5287;p6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88" name="Google Shape;5288;p68"/>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89" name="Google Shape;5289;p68"/>
          <p:cNvGrpSpPr/>
          <p:nvPr/>
        </p:nvGrpSpPr>
        <p:grpSpPr>
          <a:xfrm>
            <a:off x="6704407" y="2711308"/>
            <a:ext cx="340204" cy="339271"/>
            <a:chOff x="3270450" y="3213625"/>
            <a:chExt cx="483175" cy="481850"/>
          </a:xfrm>
        </p:grpSpPr>
        <p:sp>
          <p:nvSpPr>
            <p:cNvPr id="5290" name="Google Shape;5290;p6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1" name="Google Shape;5291;p6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2" name="Google Shape;5292;p68"/>
          <p:cNvGrpSpPr/>
          <p:nvPr/>
        </p:nvGrpSpPr>
        <p:grpSpPr>
          <a:xfrm>
            <a:off x="7203676" y="2711317"/>
            <a:ext cx="168931" cy="339253"/>
            <a:chOff x="3984950" y="3213600"/>
            <a:chExt cx="239925" cy="481825"/>
          </a:xfrm>
        </p:grpSpPr>
        <p:sp>
          <p:nvSpPr>
            <p:cNvPr id="5293" name="Google Shape;5293;p6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4" name="Google Shape;5294;p6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95" name="Google Shape;5295;p68"/>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6" name="Google Shape;5296;p68"/>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97" name="Google Shape;5297;p68"/>
          <p:cNvGrpSpPr/>
          <p:nvPr/>
        </p:nvGrpSpPr>
        <p:grpSpPr>
          <a:xfrm>
            <a:off x="1736111" y="3981487"/>
            <a:ext cx="355218" cy="279880"/>
            <a:chOff x="5629975" y="3255775"/>
            <a:chExt cx="504500" cy="397500"/>
          </a:xfrm>
        </p:grpSpPr>
        <p:sp>
          <p:nvSpPr>
            <p:cNvPr id="5298" name="Google Shape;5298;p6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9" name="Google Shape;5299;p6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0" name="Google Shape;5300;p6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1" name="Google Shape;5301;p6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2" name="Google Shape;5302;p6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3" name="Google Shape;5303;p68"/>
          <p:cNvGrpSpPr/>
          <p:nvPr/>
        </p:nvGrpSpPr>
        <p:grpSpPr>
          <a:xfrm>
            <a:off x="3572294" y="3981593"/>
            <a:ext cx="340256" cy="279669"/>
            <a:chOff x="6234950" y="3255925"/>
            <a:chExt cx="483250" cy="397200"/>
          </a:xfrm>
        </p:grpSpPr>
        <p:sp>
          <p:nvSpPr>
            <p:cNvPr id="5304" name="Google Shape;5304;p6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5" name="Google Shape;5305;p6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6" name="Google Shape;5306;p6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7" name="Google Shape;5307;p6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8" name="Google Shape;5308;p6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9" name="Google Shape;5309;p6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0" name="Google Shape;5310;p68"/>
          <p:cNvGrpSpPr/>
          <p:nvPr/>
        </p:nvGrpSpPr>
        <p:grpSpPr>
          <a:xfrm>
            <a:off x="5043532" y="3125970"/>
            <a:ext cx="318042" cy="339253"/>
            <a:chOff x="914900" y="3806450"/>
            <a:chExt cx="451700" cy="481825"/>
          </a:xfrm>
        </p:grpSpPr>
        <p:sp>
          <p:nvSpPr>
            <p:cNvPr id="5311" name="Google Shape;5311;p6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2" name="Google Shape;5312;p6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3" name="Google Shape;5313;p6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4" name="Google Shape;5314;p6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5" name="Google Shape;5315;p6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6" name="Google Shape;5316;p68"/>
          <p:cNvGrpSpPr/>
          <p:nvPr/>
        </p:nvGrpSpPr>
        <p:grpSpPr>
          <a:xfrm>
            <a:off x="5462454" y="3125785"/>
            <a:ext cx="346347" cy="339623"/>
            <a:chOff x="1490050" y="3805975"/>
            <a:chExt cx="491900" cy="482350"/>
          </a:xfrm>
        </p:grpSpPr>
        <p:sp>
          <p:nvSpPr>
            <p:cNvPr id="5317" name="Google Shape;5317;p6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8" name="Google Shape;5318;p6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9" name="Google Shape;5319;p6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0" name="Google Shape;5320;p6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1" name="Google Shape;5321;p68"/>
          <p:cNvGrpSpPr/>
          <p:nvPr/>
        </p:nvGrpSpPr>
        <p:grpSpPr>
          <a:xfrm>
            <a:off x="5886322" y="3125970"/>
            <a:ext cx="311899" cy="339253"/>
            <a:chOff x="2104275" y="3806450"/>
            <a:chExt cx="442975" cy="481825"/>
          </a:xfrm>
        </p:grpSpPr>
        <p:sp>
          <p:nvSpPr>
            <p:cNvPr id="5322" name="Google Shape;5322;p6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3" name="Google Shape;5323;p6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4" name="Google Shape;5324;p68"/>
          <p:cNvGrpSpPr/>
          <p:nvPr/>
        </p:nvGrpSpPr>
        <p:grpSpPr>
          <a:xfrm>
            <a:off x="6309839" y="3125970"/>
            <a:ext cx="293416" cy="339253"/>
            <a:chOff x="2710875" y="3806450"/>
            <a:chExt cx="416725" cy="481825"/>
          </a:xfrm>
        </p:grpSpPr>
        <p:sp>
          <p:nvSpPr>
            <p:cNvPr id="5325" name="Google Shape;5325;p6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6" name="Google Shape;5326;p6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7" name="Google Shape;5327;p68"/>
          <p:cNvGrpSpPr/>
          <p:nvPr/>
        </p:nvGrpSpPr>
        <p:grpSpPr>
          <a:xfrm>
            <a:off x="6704883" y="3166412"/>
            <a:ext cx="339253" cy="258369"/>
            <a:chOff x="3271200" y="3863875"/>
            <a:chExt cx="481825" cy="366950"/>
          </a:xfrm>
        </p:grpSpPr>
        <p:sp>
          <p:nvSpPr>
            <p:cNvPr id="5328" name="Google Shape;5328;p6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9" name="Google Shape;5329;p6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0" name="Google Shape;5330;p68"/>
          <p:cNvGrpSpPr/>
          <p:nvPr/>
        </p:nvGrpSpPr>
        <p:grpSpPr>
          <a:xfrm>
            <a:off x="7140377" y="3126199"/>
            <a:ext cx="295528" cy="338795"/>
            <a:chOff x="3895050" y="3806775"/>
            <a:chExt cx="419725" cy="481175"/>
          </a:xfrm>
        </p:grpSpPr>
        <p:sp>
          <p:nvSpPr>
            <p:cNvPr id="5331" name="Google Shape;5331;p6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2" name="Google Shape;5332;p6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3" name="Google Shape;5333;p68"/>
          <p:cNvGrpSpPr/>
          <p:nvPr/>
        </p:nvGrpSpPr>
        <p:grpSpPr>
          <a:xfrm>
            <a:off x="7543659" y="3125979"/>
            <a:ext cx="336296" cy="339235"/>
            <a:chOff x="4464775" y="3806475"/>
            <a:chExt cx="477625" cy="481800"/>
          </a:xfrm>
        </p:grpSpPr>
        <p:sp>
          <p:nvSpPr>
            <p:cNvPr id="5334" name="Google Shape;5334;p6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5" name="Google Shape;5335;p6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6" name="Google Shape;5336;p6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7" name="Google Shape;5337;p6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8" name="Google Shape;5338;p6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9" name="Google Shape;5339;p6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0" name="Google Shape;5340;p68"/>
          <p:cNvGrpSpPr/>
          <p:nvPr/>
        </p:nvGrpSpPr>
        <p:grpSpPr>
          <a:xfrm>
            <a:off x="7967105" y="3125970"/>
            <a:ext cx="339253" cy="339253"/>
            <a:chOff x="5049725" y="3806450"/>
            <a:chExt cx="481825" cy="481825"/>
          </a:xfrm>
        </p:grpSpPr>
        <p:sp>
          <p:nvSpPr>
            <p:cNvPr id="5341" name="Google Shape;5341;p6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2" name="Google Shape;5342;p6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3" name="Google Shape;5343;p6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4" name="Google Shape;5344;p68"/>
          <p:cNvGrpSpPr/>
          <p:nvPr/>
        </p:nvGrpSpPr>
        <p:grpSpPr>
          <a:xfrm>
            <a:off x="1276714" y="3951798"/>
            <a:ext cx="339253" cy="339253"/>
            <a:chOff x="5651375" y="3806450"/>
            <a:chExt cx="481825" cy="481825"/>
          </a:xfrm>
        </p:grpSpPr>
        <p:sp>
          <p:nvSpPr>
            <p:cNvPr id="5345" name="Google Shape;5345;p6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6" name="Google Shape;5346;p6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7" name="Google Shape;5347;p6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8" name="Google Shape;5348;p6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9" name="Google Shape;5349;p68"/>
          <p:cNvGrpSpPr/>
          <p:nvPr/>
        </p:nvGrpSpPr>
        <p:grpSpPr>
          <a:xfrm>
            <a:off x="3153646" y="3953787"/>
            <a:ext cx="298503" cy="335275"/>
            <a:chOff x="6264300" y="3809300"/>
            <a:chExt cx="423950" cy="476175"/>
          </a:xfrm>
        </p:grpSpPr>
        <p:sp>
          <p:nvSpPr>
            <p:cNvPr id="5350" name="Google Shape;5350;p6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1" name="Google Shape;5351;p6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2" name="Google Shape;5352;p6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3" name="Google Shape;5353;p68"/>
          <p:cNvGrpSpPr/>
          <p:nvPr/>
        </p:nvGrpSpPr>
        <p:grpSpPr>
          <a:xfrm>
            <a:off x="5032267" y="3538881"/>
            <a:ext cx="340573" cy="339271"/>
            <a:chOff x="898875" y="4399275"/>
            <a:chExt cx="483700" cy="481850"/>
          </a:xfrm>
        </p:grpSpPr>
        <p:sp>
          <p:nvSpPr>
            <p:cNvPr id="5354" name="Google Shape;5354;p6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5" name="Google Shape;5355;p68"/>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6" name="Google Shape;5356;p6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7" name="Google Shape;5357;p6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8" name="Google Shape;5358;p6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9" name="Google Shape;5359;p6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0" name="Google Shape;5360;p6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1" name="Google Shape;5361;p6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2" name="Google Shape;5362;p68"/>
          <p:cNvGrpSpPr/>
          <p:nvPr/>
        </p:nvGrpSpPr>
        <p:grpSpPr>
          <a:xfrm>
            <a:off x="5466000" y="3554133"/>
            <a:ext cx="339253" cy="308765"/>
            <a:chOff x="1492675" y="4420975"/>
            <a:chExt cx="481825" cy="438525"/>
          </a:xfrm>
        </p:grpSpPr>
        <p:sp>
          <p:nvSpPr>
            <p:cNvPr id="5363" name="Google Shape;5363;p6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4" name="Google Shape;5364;p6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5" name="Google Shape;5365;p6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6" name="Google Shape;5366;p6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7" name="Google Shape;5367;p6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8" name="Google Shape;5368;p68"/>
          <p:cNvGrpSpPr/>
          <p:nvPr/>
        </p:nvGrpSpPr>
        <p:grpSpPr>
          <a:xfrm>
            <a:off x="5870982" y="3539558"/>
            <a:ext cx="342580" cy="337915"/>
            <a:chOff x="2084100" y="4400250"/>
            <a:chExt cx="486550" cy="479925"/>
          </a:xfrm>
        </p:grpSpPr>
        <p:sp>
          <p:nvSpPr>
            <p:cNvPr id="5369" name="Google Shape;5369;p6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0" name="Google Shape;5370;p6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1" name="Google Shape;5371;p6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2" name="Google Shape;5372;p6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3" name="Google Shape;5373;p6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4" name="Google Shape;5374;p6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5" name="Google Shape;5375;p68"/>
          <p:cNvGrpSpPr/>
          <p:nvPr/>
        </p:nvGrpSpPr>
        <p:grpSpPr>
          <a:xfrm>
            <a:off x="6307462" y="3538907"/>
            <a:ext cx="298169" cy="339218"/>
            <a:chOff x="2707950" y="4399325"/>
            <a:chExt cx="423475" cy="481775"/>
          </a:xfrm>
        </p:grpSpPr>
        <p:sp>
          <p:nvSpPr>
            <p:cNvPr id="5376" name="Google Shape;5376;p6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7" name="Google Shape;5377;p6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8" name="Google Shape;5378;p6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9" name="Google Shape;5379;p6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0" name="Google Shape;5380;p6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1" name="Google Shape;5381;p6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2" name="Google Shape;5382;p6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3" name="Google Shape;5383;p6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4" name="Google Shape;5384;p6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5" name="Google Shape;5385;p6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6" name="Google Shape;5386;p6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7" name="Google Shape;5387;p6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8" name="Google Shape;5388;p68"/>
          <p:cNvGrpSpPr/>
          <p:nvPr/>
        </p:nvGrpSpPr>
        <p:grpSpPr>
          <a:xfrm>
            <a:off x="6736981" y="3538881"/>
            <a:ext cx="275057" cy="339271"/>
            <a:chOff x="3330525" y="4399275"/>
            <a:chExt cx="390650" cy="481850"/>
          </a:xfrm>
        </p:grpSpPr>
        <p:sp>
          <p:nvSpPr>
            <p:cNvPr id="5389" name="Google Shape;5389;p6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0" name="Google Shape;5390;p6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1" name="Google Shape;5391;p6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2" name="Google Shape;5392;p6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3" name="Google Shape;5393;p6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4" name="Google Shape;5394;p6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5" name="Google Shape;5395;p6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6" name="Google Shape;5396;p68"/>
          <p:cNvGrpSpPr/>
          <p:nvPr/>
        </p:nvGrpSpPr>
        <p:grpSpPr>
          <a:xfrm>
            <a:off x="7161510" y="3538890"/>
            <a:ext cx="253265" cy="339253"/>
            <a:chOff x="3938800" y="4399275"/>
            <a:chExt cx="359700" cy="481825"/>
          </a:xfrm>
        </p:grpSpPr>
        <p:sp>
          <p:nvSpPr>
            <p:cNvPr id="5397" name="Google Shape;5397;p6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8" name="Google Shape;5398;p6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9" name="Google Shape;5399;p6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0" name="Google Shape;5400;p6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1" name="Google Shape;5401;p6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2" name="Google Shape;5402;p68"/>
          <p:cNvGrpSpPr/>
          <p:nvPr/>
        </p:nvGrpSpPr>
        <p:grpSpPr>
          <a:xfrm>
            <a:off x="7632288" y="3538890"/>
            <a:ext cx="159039" cy="339253"/>
            <a:chOff x="4584850" y="4399275"/>
            <a:chExt cx="225875" cy="481825"/>
          </a:xfrm>
        </p:grpSpPr>
        <p:sp>
          <p:nvSpPr>
            <p:cNvPr id="5403" name="Google Shape;5403;p6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4" name="Google Shape;5404;p6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05" name="Google Shape;5405;p68"/>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06" name="Google Shape;5406;p68"/>
          <p:cNvGrpSpPr/>
          <p:nvPr/>
        </p:nvGrpSpPr>
        <p:grpSpPr>
          <a:xfrm>
            <a:off x="817316" y="3951795"/>
            <a:ext cx="339253" cy="339253"/>
            <a:chOff x="5642550" y="4399275"/>
            <a:chExt cx="481825" cy="481825"/>
          </a:xfrm>
        </p:grpSpPr>
        <p:sp>
          <p:nvSpPr>
            <p:cNvPr id="5407" name="Google Shape;5407;p6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6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9" name="Google Shape;5409;p68"/>
          <p:cNvGrpSpPr/>
          <p:nvPr/>
        </p:nvGrpSpPr>
        <p:grpSpPr>
          <a:xfrm>
            <a:off x="2670186" y="3963703"/>
            <a:ext cx="363316" cy="315437"/>
            <a:chOff x="6218300" y="4416175"/>
            <a:chExt cx="516000" cy="448000"/>
          </a:xfrm>
        </p:grpSpPr>
        <p:sp>
          <p:nvSpPr>
            <p:cNvPr id="5410" name="Google Shape;5410;p6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1" name="Google Shape;5411;p6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2" name="Google Shape;5412;p6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3" name="Google Shape;5413;p68"/>
          <p:cNvGrpSpPr/>
          <p:nvPr/>
        </p:nvGrpSpPr>
        <p:grpSpPr>
          <a:xfrm>
            <a:off x="5870391" y="3951792"/>
            <a:ext cx="339253" cy="339253"/>
            <a:chOff x="899850" y="4992125"/>
            <a:chExt cx="481825" cy="481825"/>
          </a:xfrm>
        </p:grpSpPr>
        <p:sp>
          <p:nvSpPr>
            <p:cNvPr id="5414" name="Google Shape;5414;p6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5" name="Google Shape;5415;p6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6" name="Google Shape;5416;p6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7" name="Google Shape;5417;p68"/>
          <p:cNvGrpSpPr/>
          <p:nvPr/>
        </p:nvGrpSpPr>
        <p:grpSpPr>
          <a:xfrm>
            <a:off x="5410993" y="3951792"/>
            <a:ext cx="339253" cy="339253"/>
            <a:chOff x="1492675" y="4992125"/>
            <a:chExt cx="481825" cy="481825"/>
          </a:xfrm>
        </p:grpSpPr>
        <p:sp>
          <p:nvSpPr>
            <p:cNvPr id="5418" name="Google Shape;5418;p6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9" name="Google Shape;5419;p6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0" name="Google Shape;5420;p68"/>
          <p:cNvGrpSpPr/>
          <p:nvPr/>
        </p:nvGrpSpPr>
        <p:grpSpPr>
          <a:xfrm>
            <a:off x="4951595" y="3951792"/>
            <a:ext cx="339253" cy="339253"/>
            <a:chOff x="2085525" y="4992125"/>
            <a:chExt cx="481825" cy="481825"/>
          </a:xfrm>
        </p:grpSpPr>
        <p:sp>
          <p:nvSpPr>
            <p:cNvPr id="5421" name="Google Shape;5421;p6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2" name="Google Shape;5422;p6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3" name="Google Shape;5423;p68"/>
          <p:cNvGrpSpPr/>
          <p:nvPr/>
        </p:nvGrpSpPr>
        <p:grpSpPr>
          <a:xfrm>
            <a:off x="6789344" y="3951792"/>
            <a:ext cx="339253" cy="339253"/>
            <a:chOff x="2678350" y="4992125"/>
            <a:chExt cx="481825" cy="481825"/>
          </a:xfrm>
        </p:grpSpPr>
        <p:sp>
          <p:nvSpPr>
            <p:cNvPr id="5424" name="Google Shape;5424;p6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5" name="Google Shape;5425;p6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6" name="Google Shape;5426;p6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7" name="Google Shape;5427;p68"/>
          <p:cNvGrpSpPr/>
          <p:nvPr/>
        </p:nvGrpSpPr>
        <p:grpSpPr>
          <a:xfrm>
            <a:off x="4492198" y="3951792"/>
            <a:ext cx="339253" cy="339253"/>
            <a:chOff x="3271200" y="4992125"/>
            <a:chExt cx="481825" cy="481825"/>
          </a:xfrm>
        </p:grpSpPr>
        <p:sp>
          <p:nvSpPr>
            <p:cNvPr id="5428" name="Google Shape;5428;p6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9" name="Google Shape;5429;p6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0" name="Google Shape;5430;p6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1" name="Google Shape;5431;p68"/>
          <p:cNvGrpSpPr/>
          <p:nvPr/>
        </p:nvGrpSpPr>
        <p:grpSpPr>
          <a:xfrm>
            <a:off x="6329788" y="3952813"/>
            <a:ext cx="339411" cy="337211"/>
            <a:chOff x="5049575" y="4993600"/>
            <a:chExt cx="482050" cy="478925"/>
          </a:xfrm>
        </p:grpSpPr>
        <p:sp>
          <p:nvSpPr>
            <p:cNvPr id="5432" name="Google Shape;5432;p6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3" name="Google Shape;5433;p6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4" name="Google Shape;5434;p6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5" name="Google Shape;5435;p6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36" name="Google Shape;5436;p68"/>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437" name="Google Shape;5437;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438" name="Google Shape;5438;p68"/>
          <p:cNvGrpSpPr/>
          <p:nvPr/>
        </p:nvGrpSpPr>
        <p:grpSpPr>
          <a:xfrm>
            <a:off x="7248742" y="3975375"/>
            <a:ext cx="195300" cy="343772"/>
            <a:chOff x="3999225" y="4364775"/>
            <a:chExt cx="195300" cy="343772"/>
          </a:xfrm>
        </p:grpSpPr>
        <p:grpSp>
          <p:nvGrpSpPr>
            <p:cNvPr id="5439" name="Google Shape;5439;p68"/>
            <p:cNvGrpSpPr/>
            <p:nvPr/>
          </p:nvGrpSpPr>
          <p:grpSpPr>
            <a:xfrm>
              <a:off x="4048568" y="4562577"/>
              <a:ext cx="97317" cy="145970"/>
              <a:chOff x="1529575" y="2222650"/>
              <a:chExt cx="203125" cy="304675"/>
            </a:xfrm>
          </p:grpSpPr>
          <p:sp>
            <p:nvSpPr>
              <p:cNvPr id="5440" name="Google Shape;5440;p68"/>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8"/>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68"/>
            <p:cNvGrpSpPr/>
            <p:nvPr/>
          </p:nvGrpSpPr>
          <p:grpSpPr>
            <a:xfrm>
              <a:off x="3999225" y="4364775"/>
              <a:ext cx="195300" cy="195300"/>
              <a:chOff x="3999225" y="4364775"/>
              <a:chExt cx="195300" cy="195300"/>
            </a:xfrm>
          </p:grpSpPr>
          <p:sp>
            <p:nvSpPr>
              <p:cNvPr id="5443" name="Google Shape;5443;p68"/>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8"/>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5" name="Google Shape;5445;p68"/>
          <p:cNvGrpSpPr/>
          <p:nvPr/>
        </p:nvGrpSpPr>
        <p:grpSpPr>
          <a:xfrm>
            <a:off x="7564186" y="3991627"/>
            <a:ext cx="277088" cy="259611"/>
            <a:chOff x="4335888" y="4398114"/>
            <a:chExt cx="277088" cy="259611"/>
          </a:xfrm>
        </p:grpSpPr>
        <p:grpSp>
          <p:nvGrpSpPr>
            <p:cNvPr id="5446" name="Google Shape;5446;p68"/>
            <p:cNvGrpSpPr/>
            <p:nvPr/>
          </p:nvGrpSpPr>
          <p:grpSpPr>
            <a:xfrm>
              <a:off x="4335888" y="4462425"/>
              <a:ext cx="195300" cy="195300"/>
              <a:chOff x="4335888" y="4462425"/>
              <a:chExt cx="195300" cy="195300"/>
            </a:xfrm>
          </p:grpSpPr>
          <p:sp>
            <p:nvSpPr>
              <p:cNvPr id="5447" name="Google Shape;5447;p68"/>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8"/>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68"/>
            <p:cNvGrpSpPr/>
            <p:nvPr/>
          </p:nvGrpSpPr>
          <p:grpSpPr>
            <a:xfrm>
              <a:off x="4509813" y="4398114"/>
              <a:ext cx="103162" cy="103198"/>
              <a:chOff x="2277975" y="2021700"/>
              <a:chExt cx="215325" cy="215400"/>
            </a:xfrm>
          </p:grpSpPr>
          <p:sp>
            <p:nvSpPr>
              <p:cNvPr id="5450" name="Google Shape;5450;p6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2" name="Google Shape;5452;p68"/>
          <p:cNvGrpSpPr/>
          <p:nvPr/>
        </p:nvGrpSpPr>
        <p:grpSpPr>
          <a:xfrm>
            <a:off x="7961419" y="4049613"/>
            <a:ext cx="392275" cy="195300"/>
            <a:chOff x="4752588" y="4440200"/>
            <a:chExt cx="392275" cy="195300"/>
          </a:xfrm>
        </p:grpSpPr>
        <p:grpSp>
          <p:nvGrpSpPr>
            <p:cNvPr id="5453" name="Google Shape;5453;p68"/>
            <p:cNvGrpSpPr/>
            <p:nvPr/>
          </p:nvGrpSpPr>
          <p:grpSpPr>
            <a:xfrm>
              <a:off x="4950384" y="4469728"/>
              <a:ext cx="194479" cy="136244"/>
              <a:chOff x="3163375" y="2175125"/>
              <a:chExt cx="405925" cy="284375"/>
            </a:xfrm>
          </p:grpSpPr>
          <p:sp>
            <p:nvSpPr>
              <p:cNvPr id="5454" name="Google Shape;5454;p68"/>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8"/>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68"/>
            <p:cNvGrpSpPr/>
            <p:nvPr/>
          </p:nvGrpSpPr>
          <p:grpSpPr>
            <a:xfrm>
              <a:off x="4752588" y="4440200"/>
              <a:ext cx="195300" cy="195300"/>
              <a:chOff x="4335888" y="4462425"/>
              <a:chExt cx="195300" cy="195300"/>
            </a:xfrm>
          </p:grpSpPr>
          <p:sp>
            <p:nvSpPr>
              <p:cNvPr id="5458" name="Google Shape;5458;p68"/>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8"/>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63"/>
        <p:cNvGrpSpPr/>
        <p:nvPr/>
      </p:nvGrpSpPr>
      <p:grpSpPr>
        <a:xfrm>
          <a:off x="0" y="0"/>
          <a:ext cx="0" cy="0"/>
          <a:chOff x="0" y="0"/>
          <a:chExt cx="0" cy="0"/>
        </a:xfrm>
      </p:grpSpPr>
      <p:grpSp>
        <p:nvGrpSpPr>
          <p:cNvPr id="5464" name="Google Shape;5464;p69"/>
          <p:cNvGrpSpPr/>
          <p:nvPr/>
        </p:nvGrpSpPr>
        <p:grpSpPr>
          <a:xfrm>
            <a:off x="856199" y="1311179"/>
            <a:ext cx="322099" cy="370529"/>
            <a:chOff x="-42971725" y="3217825"/>
            <a:chExt cx="275675" cy="317125"/>
          </a:xfrm>
        </p:grpSpPr>
        <p:sp>
          <p:nvSpPr>
            <p:cNvPr id="5465" name="Google Shape;5465;p6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69"/>
          <p:cNvGrpSpPr/>
          <p:nvPr/>
        </p:nvGrpSpPr>
        <p:grpSpPr>
          <a:xfrm>
            <a:off x="828113" y="1779835"/>
            <a:ext cx="378270" cy="337551"/>
            <a:chOff x="-42996150" y="3612600"/>
            <a:chExt cx="323750" cy="288900"/>
          </a:xfrm>
        </p:grpSpPr>
        <p:sp>
          <p:nvSpPr>
            <p:cNvPr id="5469" name="Google Shape;5469;p6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69"/>
          <p:cNvGrpSpPr/>
          <p:nvPr/>
        </p:nvGrpSpPr>
        <p:grpSpPr>
          <a:xfrm>
            <a:off x="830874" y="2189205"/>
            <a:ext cx="372749" cy="370909"/>
            <a:chOff x="-42994575" y="3950300"/>
            <a:chExt cx="319025" cy="317450"/>
          </a:xfrm>
        </p:grpSpPr>
        <p:sp>
          <p:nvSpPr>
            <p:cNvPr id="5473" name="Google Shape;5473;p6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9"/>
          <p:cNvGrpSpPr/>
          <p:nvPr/>
        </p:nvGrpSpPr>
        <p:grpSpPr>
          <a:xfrm>
            <a:off x="2984269" y="1336037"/>
            <a:ext cx="371785" cy="370879"/>
            <a:chOff x="-41111350" y="3239100"/>
            <a:chExt cx="318200" cy="317425"/>
          </a:xfrm>
        </p:grpSpPr>
        <p:sp>
          <p:nvSpPr>
            <p:cNvPr id="5477" name="Google Shape;5477;p6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69"/>
          <p:cNvGrpSpPr/>
          <p:nvPr/>
        </p:nvGrpSpPr>
        <p:grpSpPr>
          <a:xfrm>
            <a:off x="2980588" y="1771568"/>
            <a:ext cx="379146" cy="370967"/>
            <a:chOff x="-41117650" y="3605525"/>
            <a:chExt cx="324500" cy="317500"/>
          </a:xfrm>
        </p:grpSpPr>
        <p:sp>
          <p:nvSpPr>
            <p:cNvPr id="5482" name="Google Shape;5482;p6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5" name="Google Shape;5485;p69"/>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6" name="Google Shape;5486;p69"/>
          <p:cNvGrpSpPr/>
          <p:nvPr/>
        </p:nvGrpSpPr>
        <p:grpSpPr>
          <a:xfrm>
            <a:off x="1806843" y="2663092"/>
            <a:ext cx="216271" cy="371814"/>
            <a:chOff x="-39205300" y="3220175"/>
            <a:chExt cx="185100" cy="318225"/>
          </a:xfrm>
        </p:grpSpPr>
        <p:sp>
          <p:nvSpPr>
            <p:cNvPr id="5487" name="Google Shape;5487;p6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69"/>
          <p:cNvGrpSpPr/>
          <p:nvPr/>
        </p:nvGrpSpPr>
        <p:grpSpPr>
          <a:xfrm>
            <a:off x="1772370" y="3123163"/>
            <a:ext cx="300016" cy="369273"/>
            <a:chOff x="-39248625" y="3588600"/>
            <a:chExt cx="256775" cy="316050"/>
          </a:xfrm>
        </p:grpSpPr>
        <p:sp>
          <p:nvSpPr>
            <p:cNvPr id="5490" name="Google Shape;5490;p6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2" name="Google Shape;5492;p69"/>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4" name="Google Shape;5494;p69"/>
          <p:cNvGrpSpPr/>
          <p:nvPr/>
        </p:nvGrpSpPr>
        <p:grpSpPr>
          <a:xfrm>
            <a:off x="1223084" y="1311179"/>
            <a:ext cx="429504" cy="370879"/>
            <a:chOff x="-42651700" y="3217825"/>
            <a:chExt cx="367600" cy="317425"/>
          </a:xfrm>
        </p:grpSpPr>
        <p:sp>
          <p:nvSpPr>
            <p:cNvPr id="5495" name="Google Shape;5495;p6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69"/>
          <p:cNvGrpSpPr/>
          <p:nvPr/>
        </p:nvGrpSpPr>
        <p:grpSpPr>
          <a:xfrm>
            <a:off x="1258516" y="1750829"/>
            <a:ext cx="358640" cy="363226"/>
            <a:chOff x="-42617300" y="3587775"/>
            <a:chExt cx="306950" cy="310875"/>
          </a:xfrm>
        </p:grpSpPr>
        <p:sp>
          <p:nvSpPr>
            <p:cNvPr id="5500" name="Google Shape;5500;p6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2" name="Google Shape;5502;p69"/>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3" name="Google Shape;5503;p69"/>
          <p:cNvGrpSpPr/>
          <p:nvPr/>
        </p:nvGrpSpPr>
        <p:grpSpPr>
          <a:xfrm>
            <a:off x="3430343" y="1335569"/>
            <a:ext cx="376926" cy="370324"/>
            <a:chOff x="-40748275" y="3238700"/>
            <a:chExt cx="322600" cy="316950"/>
          </a:xfrm>
        </p:grpSpPr>
        <p:sp>
          <p:nvSpPr>
            <p:cNvPr id="5504" name="Google Shape;5504;p6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69"/>
          <p:cNvGrpSpPr/>
          <p:nvPr/>
        </p:nvGrpSpPr>
        <p:grpSpPr>
          <a:xfrm>
            <a:off x="3432899" y="1803553"/>
            <a:ext cx="371814" cy="338690"/>
            <a:chOff x="-40745125" y="3632900"/>
            <a:chExt cx="318225" cy="289875"/>
          </a:xfrm>
        </p:grpSpPr>
        <p:sp>
          <p:nvSpPr>
            <p:cNvPr id="5511" name="Google Shape;5511;p6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69"/>
          <p:cNvGrpSpPr/>
          <p:nvPr/>
        </p:nvGrpSpPr>
        <p:grpSpPr>
          <a:xfrm>
            <a:off x="3437047" y="2214764"/>
            <a:ext cx="363518" cy="370178"/>
            <a:chOff x="-40742750" y="3972175"/>
            <a:chExt cx="311125" cy="316825"/>
          </a:xfrm>
        </p:grpSpPr>
        <p:sp>
          <p:nvSpPr>
            <p:cNvPr id="5519" name="Google Shape;5519;p6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69"/>
          <p:cNvGrpSpPr/>
          <p:nvPr/>
        </p:nvGrpSpPr>
        <p:grpSpPr>
          <a:xfrm>
            <a:off x="2219708" y="2664932"/>
            <a:ext cx="266892" cy="369974"/>
            <a:chOff x="-38860325" y="3221750"/>
            <a:chExt cx="228425" cy="316650"/>
          </a:xfrm>
        </p:grpSpPr>
        <p:sp>
          <p:nvSpPr>
            <p:cNvPr id="5522" name="Google Shape;5522;p6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69"/>
          <p:cNvGrpSpPr/>
          <p:nvPr/>
        </p:nvGrpSpPr>
        <p:grpSpPr>
          <a:xfrm>
            <a:off x="2170515" y="3126989"/>
            <a:ext cx="380081" cy="367111"/>
            <a:chOff x="-38905225" y="3591875"/>
            <a:chExt cx="325300" cy="314200"/>
          </a:xfrm>
        </p:grpSpPr>
        <p:sp>
          <p:nvSpPr>
            <p:cNvPr id="5527" name="Google Shape;5527;p6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0" name="Google Shape;5530;p69"/>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1" name="Google Shape;5531;p69"/>
          <p:cNvGrpSpPr/>
          <p:nvPr/>
        </p:nvGrpSpPr>
        <p:grpSpPr>
          <a:xfrm>
            <a:off x="3977265" y="3112069"/>
            <a:ext cx="290815" cy="369740"/>
            <a:chOff x="-37370925" y="3579105"/>
            <a:chExt cx="248900" cy="316450"/>
          </a:xfrm>
        </p:grpSpPr>
        <p:sp>
          <p:nvSpPr>
            <p:cNvPr id="5532" name="Google Shape;5532;p6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4" name="Google Shape;5534;p69"/>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6" name="Google Shape;5536;p69"/>
          <p:cNvGrpSpPr/>
          <p:nvPr/>
        </p:nvGrpSpPr>
        <p:grpSpPr>
          <a:xfrm>
            <a:off x="1670640" y="2190140"/>
            <a:ext cx="371814" cy="369974"/>
            <a:chOff x="-42259725" y="3951100"/>
            <a:chExt cx="318225" cy="316650"/>
          </a:xfrm>
        </p:grpSpPr>
        <p:sp>
          <p:nvSpPr>
            <p:cNvPr id="5537" name="Google Shape;5537;p6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69"/>
          <p:cNvGrpSpPr/>
          <p:nvPr/>
        </p:nvGrpSpPr>
        <p:grpSpPr>
          <a:xfrm>
            <a:off x="3869002" y="1369161"/>
            <a:ext cx="370879" cy="337755"/>
            <a:chOff x="-40378075" y="3267450"/>
            <a:chExt cx="317425" cy="289075"/>
          </a:xfrm>
        </p:grpSpPr>
        <p:sp>
          <p:nvSpPr>
            <p:cNvPr id="5540" name="Google Shape;5540;p6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69"/>
          <p:cNvGrpSpPr/>
          <p:nvPr/>
        </p:nvGrpSpPr>
        <p:grpSpPr>
          <a:xfrm>
            <a:off x="3872668" y="1770429"/>
            <a:ext cx="363548" cy="369974"/>
            <a:chOff x="-40372575" y="3604550"/>
            <a:chExt cx="311150" cy="316650"/>
          </a:xfrm>
        </p:grpSpPr>
        <p:sp>
          <p:nvSpPr>
            <p:cNvPr id="5545" name="Google Shape;5545;p6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8" name="Google Shape;5548;p69"/>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9" name="Google Shape;5549;p69"/>
          <p:cNvGrpSpPr/>
          <p:nvPr/>
        </p:nvGrpSpPr>
        <p:grpSpPr>
          <a:xfrm>
            <a:off x="2596617" y="2663092"/>
            <a:ext cx="399038" cy="372165"/>
            <a:chOff x="-38542250" y="3220175"/>
            <a:chExt cx="341525" cy="318525"/>
          </a:xfrm>
        </p:grpSpPr>
        <p:sp>
          <p:nvSpPr>
            <p:cNvPr id="5550" name="Google Shape;5550;p6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69"/>
          <p:cNvGrpSpPr/>
          <p:nvPr/>
        </p:nvGrpSpPr>
        <p:grpSpPr>
          <a:xfrm>
            <a:off x="2618549" y="3122462"/>
            <a:ext cx="369974" cy="369068"/>
            <a:chOff x="-38537400" y="3588000"/>
            <a:chExt cx="316650" cy="315875"/>
          </a:xfrm>
        </p:grpSpPr>
        <p:sp>
          <p:nvSpPr>
            <p:cNvPr id="5554" name="Google Shape;5554;p6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69"/>
          <p:cNvGrpSpPr/>
          <p:nvPr/>
        </p:nvGrpSpPr>
        <p:grpSpPr>
          <a:xfrm>
            <a:off x="2617629" y="3579991"/>
            <a:ext cx="371814" cy="369974"/>
            <a:chOff x="-38538975" y="3954250"/>
            <a:chExt cx="318225" cy="316650"/>
          </a:xfrm>
        </p:grpSpPr>
        <p:sp>
          <p:nvSpPr>
            <p:cNvPr id="5559" name="Google Shape;5559;p6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69"/>
          <p:cNvGrpSpPr/>
          <p:nvPr/>
        </p:nvGrpSpPr>
        <p:grpSpPr>
          <a:xfrm>
            <a:off x="3934941" y="3574918"/>
            <a:ext cx="375465" cy="371814"/>
            <a:chOff x="-37385100" y="3949908"/>
            <a:chExt cx="321350" cy="318225"/>
          </a:xfrm>
        </p:grpSpPr>
        <p:sp>
          <p:nvSpPr>
            <p:cNvPr id="5562" name="Google Shape;5562;p6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69"/>
          <p:cNvGrpSpPr/>
          <p:nvPr/>
        </p:nvGrpSpPr>
        <p:grpSpPr>
          <a:xfrm>
            <a:off x="2110600" y="1310478"/>
            <a:ext cx="370909" cy="370675"/>
            <a:chOff x="-41895050" y="3217225"/>
            <a:chExt cx="317450" cy="317250"/>
          </a:xfrm>
        </p:grpSpPr>
        <p:sp>
          <p:nvSpPr>
            <p:cNvPr id="5565" name="Google Shape;5565;p6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69"/>
          <p:cNvGrpSpPr/>
          <p:nvPr/>
        </p:nvGrpSpPr>
        <p:grpSpPr>
          <a:xfrm>
            <a:off x="2110148" y="1747412"/>
            <a:ext cx="371814" cy="369974"/>
            <a:chOff x="-41893475" y="3584850"/>
            <a:chExt cx="318225" cy="316650"/>
          </a:xfrm>
        </p:grpSpPr>
        <p:sp>
          <p:nvSpPr>
            <p:cNvPr id="5571" name="Google Shape;5571;p6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5" name="Google Shape;5575;p69"/>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7" name="Google Shape;5577;p69"/>
          <p:cNvGrpSpPr/>
          <p:nvPr/>
        </p:nvGrpSpPr>
        <p:grpSpPr>
          <a:xfrm>
            <a:off x="880176" y="3142704"/>
            <a:ext cx="337522" cy="370909"/>
            <a:chOff x="-39998250" y="3605325"/>
            <a:chExt cx="288875" cy="317450"/>
          </a:xfrm>
        </p:grpSpPr>
        <p:sp>
          <p:nvSpPr>
            <p:cNvPr id="5578" name="Google Shape;5578;p6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0" name="Google Shape;5580;p69"/>
          <p:cNvGrpSpPr/>
          <p:nvPr/>
        </p:nvGrpSpPr>
        <p:grpSpPr>
          <a:xfrm>
            <a:off x="863950" y="3601168"/>
            <a:ext cx="369974" cy="369945"/>
            <a:chOff x="-40011050" y="3972375"/>
            <a:chExt cx="316650" cy="316625"/>
          </a:xfrm>
        </p:grpSpPr>
        <p:sp>
          <p:nvSpPr>
            <p:cNvPr id="5581" name="Google Shape;5581;p6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69"/>
          <p:cNvGrpSpPr/>
          <p:nvPr/>
        </p:nvGrpSpPr>
        <p:grpSpPr>
          <a:xfrm>
            <a:off x="3095881" y="2665867"/>
            <a:ext cx="266921" cy="369039"/>
            <a:chOff x="-38129425" y="3222550"/>
            <a:chExt cx="228450" cy="315850"/>
          </a:xfrm>
        </p:grpSpPr>
        <p:sp>
          <p:nvSpPr>
            <p:cNvPr id="5584" name="Google Shape;5584;p6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69"/>
          <p:cNvGrpSpPr/>
          <p:nvPr/>
        </p:nvGrpSpPr>
        <p:grpSpPr>
          <a:xfrm>
            <a:off x="3050850" y="3122462"/>
            <a:ext cx="371785" cy="369974"/>
            <a:chOff x="-38172725" y="3588000"/>
            <a:chExt cx="318200" cy="316650"/>
          </a:xfrm>
        </p:grpSpPr>
        <p:sp>
          <p:nvSpPr>
            <p:cNvPr id="5587" name="Google Shape;5587;p6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9"/>
          <p:cNvGrpSpPr/>
          <p:nvPr/>
        </p:nvGrpSpPr>
        <p:grpSpPr>
          <a:xfrm>
            <a:off x="3126752" y="3580897"/>
            <a:ext cx="219981" cy="369974"/>
            <a:chOff x="-38109725" y="3955025"/>
            <a:chExt cx="188275" cy="316650"/>
          </a:xfrm>
        </p:grpSpPr>
        <p:sp>
          <p:nvSpPr>
            <p:cNvPr id="5596" name="Google Shape;5596;p6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8" name="Google Shape;5598;p69"/>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9" name="Google Shape;5599;p69"/>
          <p:cNvGrpSpPr/>
          <p:nvPr/>
        </p:nvGrpSpPr>
        <p:grpSpPr>
          <a:xfrm>
            <a:off x="2542151" y="1312318"/>
            <a:ext cx="373654" cy="369068"/>
            <a:chOff x="-41530375" y="3218800"/>
            <a:chExt cx="319800" cy="315875"/>
          </a:xfrm>
        </p:grpSpPr>
        <p:sp>
          <p:nvSpPr>
            <p:cNvPr id="5600" name="Google Shape;5600;p6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2" name="Google Shape;5602;p69"/>
          <p:cNvGrpSpPr/>
          <p:nvPr/>
        </p:nvGrpSpPr>
        <p:grpSpPr>
          <a:xfrm>
            <a:off x="2544444" y="1827476"/>
            <a:ext cx="369068" cy="289004"/>
            <a:chOff x="-41526450" y="3653375"/>
            <a:chExt cx="315875" cy="247350"/>
          </a:xfrm>
        </p:grpSpPr>
        <p:sp>
          <p:nvSpPr>
            <p:cNvPr id="5603" name="Google Shape;5603;p6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5" name="Google Shape;5605;p69"/>
          <p:cNvGrpSpPr/>
          <p:nvPr/>
        </p:nvGrpSpPr>
        <p:grpSpPr>
          <a:xfrm>
            <a:off x="2545831" y="2190140"/>
            <a:ext cx="366293" cy="369974"/>
            <a:chOff x="-41526450" y="3951100"/>
            <a:chExt cx="313500" cy="316650"/>
          </a:xfrm>
        </p:grpSpPr>
        <p:sp>
          <p:nvSpPr>
            <p:cNvPr id="5606" name="Google Shape;5606;p6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69"/>
          <p:cNvGrpSpPr/>
          <p:nvPr/>
        </p:nvGrpSpPr>
        <p:grpSpPr>
          <a:xfrm>
            <a:off x="1311086" y="2684269"/>
            <a:ext cx="339595" cy="371814"/>
            <a:chOff x="-39625900" y="3238300"/>
            <a:chExt cx="290650" cy="318225"/>
          </a:xfrm>
        </p:grpSpPr>
        <p:sp>
          <p:nvSpPr>
            <p:cNvPr id="5610" name="Google Shape;5610;p6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2" name="Google Shape;5612;p69"/>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3" name="Google Shape;5613;p69"/>
          <p:cNvGrpSpPr/>
          <p:nvPr/>
        </p:nvGrpSpPr>
        <p:grpSpPr>
          <a:xfrm>
            <a:off x="1305137" y="3600730"/>
            <a:ext cx="366293" cy="370441"/>
            <a:chOff x="-39647175" y="3972000"/>
            <a:chExt cx="313500" cy="317050"/>
          </a:xfrm>
        </p:grpSpPr>
        <p:sp>
          <p:nvSpPr>
            <p:cNvPr id="5614" name="Google Shape;5614;p6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69"/>
          <p:cNvGrpSpPr/>
          <p:nvPr/>
        </p:nvGrpSpPr>
        <p:grpSpPr>
          <a:xfrm>
            <a:off x="3474265" y="2664728"/>
            <a:ext cx="375495" cy="370879"/>
            <a:chOff x="-37808850" y="3221575"/>
            <a:chExt cx="321375" cy="317425"/>
          </a:xfrm>
        </p:grpSpPr>
        <p:sp>
          <p:nvSpPr>
            <p:cNvPr id="5618" name="Google Shape;5618;p6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69"/>
          <p:cNvGrpSpPr/>
          <p:nvPr/>
        </p:nvGrpSpPr>
        <p:grpSpPr>
          <a:xfrm>
            <a:off x="3483038" y="3186759"/>
            <a:ext cx="372749" cy="241158"/>
            <a:chOff x="-37806500" y="3643030"/>
            <a:chExt cx="319025" cy="206400"/>
          </a:xfrm>
        </p:grpSpPr>
        <p:sp>
          <p:nvSpPr>
            <p:cNvPr id="5621" name="Google Shape;5621;p6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69"/>
          <p:cNvGrpSpPr/>
          <p:nvPr/>
        </p:nvGrpSpPr>
        <p:grpSpPr>
          <a:xfrm>
            <a:off x="3485346" y="3579056"/>
            <a:ext cx="368134" cy="371814"/>
            <a:chOff x="-37804925" y="3953450"/>
            <a:chExt cx="315075" cy="318225"/>
          </a:xfrm>
        </p:grpSpPr>
        <p:sp>
          <p:nvSpPr>
            <p:cNvPr id="5624" name="Google Shape;5624;p6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7" name="Google Shape;5627;p69"/>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8" name="Google Shape;5628;p69"/>
          <p:cNvGrpSpPr/>
          <p:nvPr/>
        </p:nvGrpSpPr>
        <p:grpSpPr>
          <a:xfrm>
            <a:off x="4840364" y="1328538"/>
            <a:ext cx="355663" cy="308725"/>
            <a:chOff x="-28462125" y="3199700"/>
            <a:chExt cx="298550" cy="259150"/>
          </a:xfrm>
        </p:grpSpPr>
        <p:sp>
          <p:nvSpPr>
            <p:cNvPr id="5629" name="Google Shape;5629;p69"/>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69"/>
          <p:cNvGrpSpPr/>
          <p:nvPr/>
        </p:nvGrpSpPr>
        <p:grpSpPr>
          <a:xfrm>
            <a:off x="4841317" y="1763228"/>
            <a:ext cx="353757" cy="352833"/>
            <a:chOff x="-28461325" y="3545475"/>
            <a:chExt cx="296950" cy="296175"/>
          </a:xfrm>
        </p:grpSpPr>
        <p:sp>
          <p:nvSpPr>
            <p:cNvPr id="5633" name="Google Shape;5633;p69"/>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69"/>
          <p:cNvGrpSpPr/>
          <p:nvPr/>
        </p:nvGrpSpPr>
        <p:grpSpPr>
          <a:xfrm>
            <a:off x="4837550" y="2213272"/>
            <a:ext cx="361292" cy="352803"/>
            <a:chOff x="-28463700" y="3914875"/>
            <a:chExt cx="303275" cy="296150"/>
          </a:xfrm>
        </p:grpSpPr>
        <p:sp>
          <p:nvSpPr>
            <p:cNvPr id="5640" name="Google Shape;5640;p69"/>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69"/>
          <p:cNvGrpSpPr/>
          <p:nvPr/>
        </p:nvGrpSpPr>
        <p:grpSpPr>
          <a:xfrm>
            <a:off x="7072335" y="1369355"/>
            <a:ext cx="351880" cy="227092"/>
            <a:chOff x="-26573400" y="3224125"/>
            <a:chExt cx="295375" cy="190625"/>
          </a:xfrm>
        </p:grpSpPr>
        <p:sp>
          <p:nvSpPr>
            <p:cNvPr id="5643" name="Google Shape;5643;p69"/>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69"/>
          <p:cNvGrpSpPr/>
          <p:nvPr/>
        </p:nvGrpSpPr>
        <p:grpSpPr>
          <a:xfrm>
            <a:off x="7072335" y="1763690"/>
            <a:ext cx="351880" cy="351910"/>
            <a:chOff x="-26573400" y="3546250"/>
            <a:chExt cx="295375" cy="295400"/>
          </a:xfrm>
        </p:grpSpPr>
        <p:sp>
          <p:nvSpPr>
            <p:cNvPr id="5646" name="Google Shape;5646;p69"/>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69"/>
          <p:cNvGrpSpPr/>
          <p:nvPr/>
        </p:nvGrpSpPr>
        <p:grpSpPr>
          <a:xfrm>
            <a:off x="7060615" y="2213599"/>
            <a:ext cx="375319" cy="352148"/>
            <a:chOff x="-26583625" y="3917025"/>
            <a:chExt cx="315050" cy="295600"/>
          </a:xfrm>
        </p:grpSpPr>
        <p:sp>
          <p:nvSpPr>
            <p:cNvPr id="5652" name="Google Shape;5652;p69"/>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6" name="Google Shape;5656;p69"/>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7" name="Google Shape;5657;p69"/>
          <p:cNvGrpSpPr/>
          <p:nvPr/>
        </p:nvGrpSpPr>
        <p:grpSpPr>
          <a:xfrm>
            <a:off x="5759130" y="3172629"/>
            <a:ext cx="289039" cy="352833"/>
            <a:chOff x="-24694925" y="3518700"/>
            <a:chExt cx="242625" cy="296175"/>
          </a:xfrm>
        </p:grpSpPr>
        <p:sp>
          <p:nvSpPr>
            <p:cNvPr id="5658" name="Google Shape;5658;p69"/>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69"/>
          <p:cNvGrpSpPr/>
          <p:nvPr/>
        </p:nvGrpSpPr>
        <p:grpSpPr>
          <a:xfrm>
            <a:off x="5758668" y="3622657"/>
            <a:ext cx="289962" cy="352833"/>
            <a:chOff x="-24709100" y="3888875"/>
            <a:chExt cx="243400" cy="296175"/>
          </a:xfrm>
        </p:grpSpPr>
        <p:sp>
          <p:nvSpPr>
            <p:cNvPr id="5663" name="Google Shape;5663;p69"/>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69"/>
          <p:cNvGrpSpPr/>
          <p:nvPr/>
        </p:nvGrpSpPr>
        <p:grpSpPr>
          <a:xfrm>
            <a:off x="7958668" y="2695320"/>
            <a:ext cx="356556" cy="349557"/>
            <a:chOff x="-22863675" y="3131775"/>
            <a:chExt cx="299300" cy="293425"/>
          </a:xfrm>
        </p:grpSpPr>
        <p:sp>
          <p:nvSpPr>
            <p:cNvPr id="5667" name="Google Shape;5667;p69"/>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69"/>
          <p:cNvGrpSpPr/>
          <p:nvPr/>
        </p:nvGrpSpPr>
        <p:grpSpPr>
          <a:xfrm>
            <a:off x="5301532" y="1306499"/>
            <a:ext cx="310602" cy="352803"/>
            <a:chOff x="-28069875" y="3175300"/>
            <a:chExt cx="260725" cy="296150"/>
          </a:xfrm>
        </p:grpSpPr>
        <p:sp>
          <p:nvSpPr>
            <p:cNvPr id="5671" name="Google Shape;5671;p69"/>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0" name="Google Shape;5680;p69"/>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1" name="Google Shape;5681;p69"/>
          <p:cNvGrpSpPr/>
          <p:nvPr/>
        </p:nvGrpSpPr>
        <p:grpSpPr>
          <a:xfrm>
            <a:off x="5342810" y="2213733"/>
            <a:ext cx="228045" cy="351880"/>
            <a:chOff x="-28032075" y="3916450"/>
            <a:chExt cx="191425" cy="295375"/>
          </a:xfrm>
        </p:grpSpPr>
        <p:sp>
          <p:nvSpPr>
            <p:cNvPr id="5682" name="Google Shape;5682;p69"/>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5" name="Google Shape;5685;p69"/>
          <p:cNvGrpSpPr/>
          <p:nvPr/>
        </p:nvGrpSpPr>
        <p:grpSpPr>
          <a:xfrm>
            <a:off x="7508157" y="1306484"/>
            <a:ext cx="352833" cy="352833"/>
            <a:chOff x="-26201650" y="3176075"/>
            <a:chExt cx="296175" cy="296175"/>
          </a:xfrm>
        </p:grpSpPr>
        <p:sp>
          <p:nvSpPr>
            <p:cNvPr id="5686" name="Google Shape;5686;p69"/>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8" name="Google Shape;5688;p69"/>
          <p:cNvGrpSpPr/>
          <p:nvPr/>
        </p:nvGrpSpPr>
        <p:grpSpPr>
          <a:xfrm>
            <a:off x="7507680" y="1763705"/>
            <a:ext cx="353786" cy="351880"/>
            <a:chOff x="-26204800" y="3547050"/>
            <a:chExt cx="296975" cy="295375"/>
          </a:xfrm>
        </p:grpSpPr>
        <p:sp>
          <p:nvSpPr>
            <p:cNvPr id="5689" name="Google Shape;5689;p69"/>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1" name="Google Shape;5691;p69"/>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2" name="Google Shape;5692;p69"/>
          <p:cNvGrpSpPr/>
          <p:nvPr/>
        </p:nvGrpSpPr>
        <p:grpSpPr>
          <a:xfrm>
            <a:off x="6178935" y="2693683"/>
            <a:ext cx="345328" cy="352833"/>
            <a:chOff x="-24353875" y="3147725"/>
            <a:chExt cx="289875" cy="296175"/>
          </a:xfrm>
        </p:grpSpPr>
        <p:sp>
          <p:nvSpPr>
            <p:cNvPr id="5693" name="Google Shape;5693;p69"/>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9"/>
          <p:cNvGrpSpPr/>
          <p:nvPr/>
        </p:nvGrpSpPr>
        <p:grpSpPr>
          <a:xfrm>
            <a:off x="6186917" y="3173090"/>
            <a:ext cx="329365" cy="351910"/>
            <a:chOff x="-24344425" y="3519475"/>
            <a:chExt cx="276475" cy="295400"/>
          </a:xfrm>
        </p:grpSpPr>
        <p:sp>
          <p:nvSpPr>
            <p:cNvPr id="5696" name="Google Shape;5696;p69"/>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69"/>
          <p:cNvGrpSpPr/>
          <p:nvPr/>
        </p:nvGrpSpPr>
        <p:grpSpPr>
          <a:xfrm>
            <a:off x="6176597" y="3625010"/>
            <a:ext cx="350004" cy="348128"/>
            <a:chOff x="-24353075" y="3891250"/>
            <a:chExt cx="293800" cy="292225"/>
          </a:xfrm>
        </p:grpSpPr>
        <p:sp>
          <p:nvSpPr>
            <p:cNvPr id="5699" name="Google Shape;5699;p69"/>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69"/>
          <p:cNvGrpSpPr/>
          <p:nvPr/>
        </p:nvGrpSpPr>
        <p:grpSpPr>
          <a:xfrm>
            <a:off x="7960068" y="3173313"/>
            <a:ext cx="353757" cy="351463"/>
            <a:chOff x="-22845575" y="3504075"/>
            <a:chExt cx="296950" cy="295025"/>
          </a:xfrm>
        </p:grpSpPr>
        <p:sp>
          <p:nvSpPr>
            <p:cNvPr id="5702" name="Google Shape;5702;p69"/>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4" name="Google Shape;5704;p69"/>
          <p:cNvGrpSpPr/>
          <p:nvPr/>
        </p:nvGrpSpPr>
        <p:grpSpPr>
          <a:xfrm>
            <a:off x="5753249" y="1306961"/>
            <a:ext cx="299344" cy="351880"/>
            <a:chOff x="-27691025" y="3175300"/>
            <a:chExt cx="251275" cy="295375"/>
          </a:xfrm>
        </p:grpSpPr>
        <p:sp>
          <p:nvSpPr>
            <p:cNvPr id="5705" name="Google Shape;5705;p69"/>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69"/>
          <p:cNvGrpSpPr/>
          <p:nvPr/>
        </p:nvGrpSpPr>
        <p:grpSpPr>
          <a:xfrm>
            <a:off x="5725566" y="1825637"/>
            <a:ext cx="354710" cy="228015"/>
            <a:chOff x="-27721750" y="3598250"/>
            <a:chExt cx="297750" cy="191400"/>
          </a:xfrm>
        </p:grpSpPr>
        <p:sp>
          <p:nvSpPr>
            <p:cNvPr id="5710" name="Google Shape;5710;p69"/>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69"/>
          <p:cNvGrpSpPr/>
          <p:nvPr/>
        </p:nvGrpSpPr>
        <p:grpSpPr>
          <a:xfrm>
            <a:off x="5726966" y="2219183"/>
            <a:ext cx="351910" cy="340980"/>
            <a:chOff x="-27719400" y="3925600"/>
            <a:chExt cx="295400" cy="286225"/>
          </a:xfrm>
        </p:grpSpPr>
        <p:sp>
          <p:nvSpPr>
            <p:cNvPr id="5713" name="Google Shape;5713;p69"/>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69"/>
          <p:cNvGrpSpPr/>
          <p:nvPr/>
        </p:nvGrpSpPr>
        <p:grpSpPr>
          <a:xfrm>
            <a:off x="7948238" y="1306023"/>
            <a:ext cx="353757" cy="353757"/>
            <a:chOff x="-25834600" y="3176875"/>
            <a:chExt cx="296950" cy="296950"/>
          </a:xfrm>
        </p:grpSpPr>
        <p:sp>
          <p:nvSpPr>
            <p:cNvPr id="5716" name="Google Shape;5716;p69"/>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69"/>
          <p:cNvGrpSpPr/>
          <p:nvPr/>
        </p:nvGrpSpPr>
        <p:grpSpPr>
          <a:xfrm>
            <a:off x="7948238" y="1774024"/>
            <a:ext cx="353757" cy="331241"/>
            <a:chOff x="-25834600" y="3564375"/>
            <a:chExt cx="296950" cy="278050"/>
          </a:xfrm>
        </p:grpSpPr>
        <p:sp>
          <p:nvSpPr>
            <p:cNvPr id="5722" name="Google Shape;5722;p69"/>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69"/>
          <p:cNvGrpSpPr/>
          <p:nvPr/>
        </p:nvGrpSpPr>
        <p:grpSpPr>
          <a:xfrm>
            <a:off x="7946362" y="2213376"/>
            <a:ext cx="357509" cy="352595"/>
            <a:chOff x="-25834600" y="3915850"/>
            <a:chExt cx="300100" cy="295975"/>
          </a:xfrm>
        </p:grpSpPr>
        <p:sp>
          <p:nvSpPr>
            <p:cNvPr id="5731" name="Google Shape;5731;p69"/>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69"/>
          <p:cNvGrpSpPr/>
          <p:nvPr/>
        </p:nvGrpSpPr>
        <p:grpSpPr>
          <a:xfrm>
            <a:off x="6681790" y="2694606"/>
            <a:ext cx="228968" cy="350987"/>
            <a:chOff x="-23930925" y="3149300"/>
            <a:chExt cx="192200" cy="294625"/>
          </a:xfrm>
        </p:grpSpPr>
        <p:sp>
          <p:nvSpPr>
            <p:cNvPr id="5735" name="Google Shape;5735;p69"/>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69"/>
          <p:cNvGrpSpPr/>
          <p:nvPr/>
        </p:nvGrpSpPr>
        <p:grpSpPr>
          <a:xfrm>
            <a:off x="6638620" y="3173090"/>
            <a:ext cx="315307" cy="351910"/>
            <a:chOff x="-23962425" y="3519475"/>
            <a:chExt cx="264675" cy="295400"/>
          </a:xfrm>
        </p:grpSpPr>
        <p:sp>
          <p:nvSpPr>
            <p:cNvPr id="5740" name="Google Shape;5740;p69"/>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2" name="Google Shape;5742;p69"/>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3" name="Google Shape;5743;p69"/>
          <p:cNvGrpSpPr/>
          <p:nvPr/>
        </p:nvGrpSpPr>
        <p:grpSpPr>
          <a:xfrm>
            <a:off x="8017295" y="3623134"/>
            <a:ext cx="239302" cy="351880"/>
            <a:chOff x="-22788075" y="3904625"/>
            <a:chExt cx="200875" cy="295375"/>
          </a:xfrm>
        </p:grpSpPr>
        <p:sp>
          <p:nvSpPr>
            <p:cNvPr id="5744" name="Google Shape;5744;p69"/>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69"/>
          <p:cNvGrpSpPr/>
          <p:nvPr/>
        </p:nvGrpSpPr>
        <p:grpSpPr>
          <a:xfrm>
            <a:off x="6172593" y="1306499"/>
            <a:ext cx="354710" cy="352803"/>
            <a:chOff x="-27351575" y="3175300"/>
            <a:chExt cx="297750" cy="296150"/>
          </a:xfrm>
        </p:grpSpPr>
        <p:sp>
          <p:nvSpPr>
            <p:cNvPr id="5749" name="Google Shape;5749;p69"/>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3" name="Google Shape;5753;p69"/>
          <p:cNvGrpSpPr/>
          <p:nvPr/>
        </p:nvGrpSpPr>
        <p:grpSpPr>
          <a:xfrm>
            <a:off x="6218402" y="1758809"/>
            <a:ext cx="269293" cy="353072"/>
            <a:chOff x="-27313750" y="3545275"/>
            <a:chExt cx="226050" cy="296375"/>
          </a:xfrm>
        </p:grpSpPr>
        <p:sp>
          <p:nvSpPr>
            <p:cNvPr id="5754" name="Google Shape;5754;p69"/>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69"/>
          <p:cNvGrpSpPr/>
          <p:nvPr/>
        </p:nvGrpSpPr>
        <p:grpSpPr>
          <a:xfrm>
            <a:off x="6172593" y="2211380"/>
            <a:ext cx="354710" cy="356586"/>
            <a:chOff x="-27351575" y="3915650"/>
            <a:chExt cx="297750" cy="299325"/>
          </a:xfrm>
        </p:grpSpPr>
        <p:sp>
          <p:nvSpPr>
            <p:cNvPr id="5758" name="Google Shape;5758;p69"/>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69"/>
          <p:cNvGrpSpPr/>
          <p:nvPr/>
        </p:nvGrpSpPr>
        <p:grpSpPr>
          <a:xfrm>
            <a:off x="4860084" y="2693579"/>
            <a:ext cx="319060" cy="353042"/>
            <a:chOff x="-25445525" y="3175900"/>
            <a:chExt cx="267825" cy="296350"/>
          </a:xfrm>
        </p:grpSpPr>
        <p:sp>
          <p:nvSpPr>
            <p:cNvPr id="5761" name="Google Shape;5761;p69"/>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69"/>
          <p:cNvGrpSpPr/>
          <p:nvPr/>
        </p:nvGrpSpPr>
        <p:grpSpPr>
          <a:xfrm>
            <a:off x="4841797" y="3183902"/>
            <a:ext cx="355633" cy="330288"/>
            <a:chOff x="-25465200" y="3565175"/>
            <a:chExt cx="298525" cy="277250"/>
          </a:xfrm>
        </p:grpSpPr>
        <p:sp>
          <p:nvSpPr>
            <p:cNvPr id="5765" name="Google Shape;5765;p69"/>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69"/>
          <p:cNvGrpSpPr/>
          <p:nvPr/>
        </p:nvGrpSpPr>
        <p:grpSpPr>
          <a:xfrm>
            <a:off x="4841336" y="3623432"/>
            <a:ext cx="356556" cy="351285"/>
            <a:chOff x="-25465200" y="3916150"/>
            <a:chExt cx="299300" cy="294875"/>
          </a:xfrm>
        </p:grpSpPr>
        <p:sp>
          <p:nvSpPr>
            <p:cNvPr id="5768" name="Google Shape;5768;p69"/>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9"/>
          <p:cNvGrpSpPr/>
          <p:nvPr/>
        </p:nvGrpSpPr>
        <p:grpSpPr>
          <a:xfrm>
            <a:off x="7068775" y="2693698"/>
            <a:ext cx="351880" cy="352803"/>
            <a:chOff x="-23615075" y="3148525"/>
            <a:chExt cx="295375" cy="296150"/>
          </a:xfrm>
        </p:grpSpPr>
        <p:sp>
          <p:nvSpPr>
            <p:cNvPr id="5771" name="Google Shape;5771;p69"/>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5" name="Google Shape;5775;p69"/>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6" name="Google Shape;5776;p69"/>
          <p:cNvGrpSpPr/>
          <p:nvPr/>
        </p:nvGrpSpPr>
        <p:grpSpPr>
          <a:xfrm>
            <a:off x="7068299" y="3632977"/>
            <a:ext cx="352833" cy="332194"/>
            <a:chOff x="-23615075" y="3906200"/>
            <a:chExt cx="296175" cy="278850"/>
          </a:xfrm>
        </p:grpSpPr>
        <p:sp>
          <p:nvSpPr>
            <p:cNvPr id="5777" name="Google Shape;5777;p69"/>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0" name="Google Shape;5780;p69"/>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1" name="Google Shape;5781;p69"/>
          <p:cNvGrpSpPr/>
          <p:nvPr/>
        </p:nvGrpSpPr>
        <p:grpSpPr>
          <a:xfrm>
            <a:off x="6617268" y="1306618"/>
            <a:ext cx="353757" cy="352565"/>
            <a:chOff x="-26980600" y="3175500"/>
            <a:chExt cx="296950" cy="295950"/>
          </a:xfrm>
        </p:grpSpPr>
        <p:sp>
          <p:nvSpPr>
            <p:cNvPr id="5782" name="Google Shape;5782;p69"/>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5" name="Google Shape;5785;p69"/>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6" name="Google Shape;5786;p69"/>
          <p:cNvGrpSpPr/>
          <p:nvPr/>
        </p:nvGrpSpPr>
        <p:grpSpPr>
          <a:xfrm>
            <a:off x="6617744" y="2245154"/>
            <a:ext cx="352803" cy="289039"/>
            <a:chOff x="-26981375" y="3951875"/>
            <a:chExt cx="296150" cy="242625"/>
          </a:xfrm>
        </p:grpSpPr>
        <p:sp>
          <p:nvSpPr>
            <p:cNvPr id="5787" name="Google Shape;5787;p69"/>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0" name="Google Shape;5790;p69"/>
          <p:cNvGrpSpPr/>
          <p:nvPr/>
        </p:nvGrpSpPr>
        <p:grpSpPr>
          <a:xfrm>
            <a:off x="5282787" y="2692745"/>
            <a:ext cx="351910" cy="354710"/>
            <a:chOff x="-25094250" y="3176075"/>
            <a:chExt cx="295400" cy="297750"/>
          </a:xfrm>
        </p:grpSpPr>
        <p:sp>
          <p:nvSpPr>
            <p:cNvPr id="5791" name="Google Shape;5791;p69"/>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69"/>
          <p:cNvGrpSpPr/>
          <p:nvPr/>
        </p:nvGrpSpPr>
        <p:grpSpPr>
          <a:xfrm>
            <a:off x="5282787" y="3173106"/>
            <a:ext cx="351910" cy="351880"/>
            <a:chOff x="-25094250" y="3547050"/>
            <a:chExt cx="295400" cy="295375"/>
          </a:xfrm>
        </p:grpSpPr>
        <p:sp>
          <p:nvSpPr>
            <p:cNvPr id="5795" name="Google Shape;5795;p69"/>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0" name="Google Shape;5800;p69"/>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1" name="Google Shape;5801;p69"/>
          <p:cNvGrpSpPr/>
          <p:nvPr/>
        </p:nvGrpSpPr>
        <p:grpSpPr>
          <a:xfrm>
            <a:off x="7514864" y="2693698"/>
            <a:ext cx="352803" cy="352803"/>
            <a:chOff x="-23245675" y="3148525"/>
            <a:chExt cx="296150" cy="296150"/>
          </a:xfrm>
        </p:grpSpPr>
        <p:sp>
          <p:nvSpPr>
            <p:cNvPr id="5802" name="Google Shape;5802;p69"/>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5" name="Google Shape;5805;p69"/>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6" name="Google Shape;5806;p69"/>
          <p:cNvGrpSpPr/>
          <p:nvPr/>
        </p:nvGrpSpPr>
        <p:grpSpPr>
          <a:xfrm>
            <a:off x="7515325" y="3622672"/>
            <a:ext cx="351880" cy="352803"/>
            <a:chOff x="-23244900" y="3888100"/>
            <a:chExt cx="295375" cy="296150"/>
          </a:xfrm>
        </p:grpSpPr>
        <p:sp>
          <p:nvSpPr>
            <p:cNvPr id="5807" name="Google Shape;5807;p69"/>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8" name="Google Shape;5818;p69"/>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820" name="Google Shape;5820;p69"/>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E710EE0-6C32-BF6B-4F84-0175F5E70F56}"/>
              </a:ext>
            </a:extLst>
          </p:cNvPr>
          <p:cNvSpPr txBox="1"/>
          <p:nvPr/>
        </p:nvSpPr>
        <p:spPr>
          <a:xfrm>
            <a:off x="522913" y="437591"/>
            <a:ext cx="7850039" cy="3745128"/>
          </a:xfrm>
          <a:prstGeom prst="rect">
            <a:avLst/>
          </a:prstGeom>
          <a:noFill/>
        </p:spPr>
        <p:txBody>
          <a:bodyPr wrap="square">
            <a:spAutoFit/>
          </a:bodyPr>
          <a:lstStyle/>
          <a:p>
            <a:pPr algn="just" fontAlgn="base"/>
            <a:r>
              <a:rPr lang="en-US" sz="1800" b="1" dirty="0">
                <a:solidFill>
                  <a:schemeClr val="tx1"/>
                </a:solidFill>
                <a:latin typeface="Times New Roman" panose="02020603050405020304" pitchFamily="18" charset="0"/>
                <a:cs typeface="Times New Roman" panose="02020603050405020304" pitchFamily="18" charset="0"/>
              </a:rPr>
              <a:t>2. Attribute Directives</a:t>
            </a:r>
          </a:p>
          <a:p>
            <a:pPr algn="just" rtl="0" fontAlgn="base">
              <a:lnSpc>
                <a:spcPct val="150000"/>
              </a:lnSpc>
            </a:pPr>
            <a:r>
              <a:rPr lang="en-US" sz="1600" dirty="0">
                <a:latin typeface="Times New Roman" panose="02020603050405020304" pitchFamily="18" charset="0"/>
                <a:cs typeface="Times New Roman" panose="02020603050405020304" pitchFamily="18" charset="0"/>
              </a:rPr>
              <a:t>Attribute directives are used to change the appearance or behavior of a DOM element by applying custom attributes. These directives are applied to elements as attributes and are denoted by square brackets. Attribute directives are often used for tasks such as dynamic styling, input validation, or DOM manipulation.</a:t>
            </a:r>
          </a:p>
          <a:p>
            <a:pPr algn="just" rtl="0" fontAlgn="base">
              <a:lnSpc>
                <a:spcPct val="150000"/>
              </a:lnSpc>
            </a:pPr>
            <a:endParaRPr lang="en-US" sz="1600" dirty="0">
              <a:latin typeface="Times New Roman" panose="02020603050405020304" pitchFamily="18" charset="0"/>
              <a:cs typeface="Times New Roman" panose="02020603050405020304" pitchFamily="18" charset="0"/>
            </a:endParaRPr>
          </a:p>
          <a:p>
            <a:pPr algn="just" fontAlgn="base">
              <a:lnSpc>
                <a:spcPct val="150000"/>
              </a:lnSpc>
            </a:pPr>
            <a:r>
              <a:rPr lang="en-US" sz="1600" b="1" dirty="0">
                <a:solidFill>
                  <a:schemeClr val="tx1"/>
                </a:solidFill>
                <a:latin typeface="Times New Roman" panose="02020603050405020304" pitchFamily="18" charset="0"/>
                <a:cs typeface="Times New Roman" panose="02020603050405020304" pitchFamily="18" charset="0"/>
              </a:rPr>
              <a:t>Built-in Attribute Directives:</a:t>
            </a:r>
          </a:p>
          <a:p>
            <a:pPr marL="342900" indent="-342900" algn="just" rtl="0" fontAlgn="base">
              <a:lnSpc>
                <a:spcPct val="150000"/>
              </a:lnSpc>
              <a:buAutoNum type="arabicPeriod"/>
            </a:pPr>
            <a:r>
              <a:rPr lang="en-US" sz="1600" dirty="0" err="1">
                <a:latin typeface="Times New Roman" panose="02020603050405020304" pitchFamily="18" charset="0"/>
                <a:cs typeface="Times New Roman" panose="02020603050405020304" pitchFamily="18" charset="0"/>
              </a:rPr>
              <a:t>ngClass</a:t>
            </a:r>
            <a:r>
              <a:rPr lang="en-US" sz="1600" dirty="0">
                <a:latin typeface="Times New Roman" panose="02020603050405020304" pitchFamily="18" charset="0"/>
                <a:cs typeface="Times New Roman" panose="02020603050405020304" pitchFamily="18" charset="0"/>
              </a:rPr>
              <a:t> : The </a:t>
            </a:r>
            <a:r>
              <a:rPr lang="en-US" sz="1600" dirty="0" err="1">
                <a:latin typeface="Times New Roman" panose="02020603050405020304" pitchFamily="18" charset="0"/>
                <a:cs typeface="Times New Roman" panose="02020603050405020304" pitchFamily="18" charset="0"/>
              </a:rPr>
              <a:t>NgClass</a:t>
            </a:r>
            <a:r>
              <a:rPr lang="en-US" sz="1600" dirty="0">
                <a:latin typeface="Times New Roman" panose="02020603050405020304" pitchFamily="18" charset="0"/>
                <a:cs typeface="Times New Roman" panose="02020603050405020304" pitchFamily="18" charset="0"/>
              </a:rPr>
              <a:t> directive allows us to conditionally apply CSS classes to HTML elements.</a:t>
            </a:r>
          </a:p>
          <a:p>
            <a:pPr algn="just" rtl="0" fontAlgn="base">
              <a:lnSpc>
                <a:spcPct val="150000"/>
              </a:lnSpc>
            </a:pPr>
            <a:r>
              <a:rPr lang="en-IN" sz="1800" b="1" dirty="0">
                <a:solidFill>
                  <a:schemeClr val="tx1"/>
                </a:solidFill>
                <a:latin typeface="Times New Roman" panose="02020603050405020304" pitchFamily="18" charset="0"/>
                <a:cs typeface="Times New Roman" panose="02020603050405020304" pitchFamily="18" charset="0"/>
              </a:rPr>
              <a:t>Syntax:</a:t>
            </a:r>
            <a:endParaRPr lang="en-US" sz="1800" b="1" dirty="0">
              <a:solidFill>
                <a:schemeClr val="tx1"/>
              </a:solidFill>
              <a:latin typeface="Times New Roman" panose="02020603050405020304" pitchFamily="18" charset="0"/>
              <a:cs typeface="Times New Roman" panose="02020603050405020304" pitchFamily="18" charset="0"/>
            </a:endParaRPr>
          </a:p>
        </p:txBody>
      </p:sp>
      <p:sp>
        <p:nvSpPr>
          <p:cNvPr id="6" name="Rectangle 1">
            <a:extLst>
              <a:ext uri="{FF2B5EF4-FFF2-40B4-BE49-F238E27FC236}">
                <a16:creationId xmlns:a16="http://schemas.microsoft.com/office/drawing/2014/main" id="{CF3D4457-9087-3CF8-3509-137173B17646}"/>
              </a:ext>
            </a:extLst>
          </p:cNvPr>
          <p:cNvSpPr>
            <a:spLocks noChangeArrowheads="1"/>
          </p:cNvSpPr>
          <p:nvPr/>
        </p:nvSpPr>
        <p:spPr bwMode="auto">
          <a:xfrm>
            <a:off x="2219021" y="3789350"/>
            <a:ext cx="4009250" cy="786739"/>
          </a:xfrm>
          <a:prstGeom prst="rect">
            <a:avLst/>
          </a:prstGeom>
          <a:solidFill>
            <a:schemeClr val="bg1"/>
          </a:solidFill>
          <a:ln>
            <a:noFill/>
          </a:ln>
          <a:effectLst/>
        </p:spPr>
        <p:txBody>
          <a:bodyPr vert="horz" wrap="square" lIns="0" tIns="0" rIns="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&lt;div [</a:t>
            </a:r>
            <a:r>
              <a:rPr kumimoji="0" lang="en-US" altLang="en-US" sz="16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ngClass</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]="{'class-name': condition}"&gt;</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&lt;!-- Content here --&gt;</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&lt;/div&gt;</a:t>
            </a:r>
            <a:r>
              <a:rPr kumimoji="0" lang="en-US" altLang="en-US" sz="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67493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24"/>
        <p:cNvGrpSpPr/>
        <p:nvPr/>
      </p:nvGrpSpPr>
      <p:grpSpPr>
        <a:xfrm>
          <a:off x="0" y="0"/>
          <a:ext cx="0" cy="0"/>
          <a:chOff x="0" y="0"/>
          <a:chExt cx="0" cy="0"/>
        </a:xfrm>
      </p:grpSpPr>
      <p:sp>
        <p:nvSpPr>
          <p:cNvPr id="5825" name="Google Shape;5825;p70"/>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6" name="Google Shape;5826;p70"/>
          <p:cNvGrpSpPr/>
          <p:nvPr/>
        </p:nvGrpSpPr>
        <p:grpSpPr>
          <a:xfrm>
            <a:off x="832654" y="1819647"/>
            <a:ext cx="367261" cy="367261"/>
            <a:chOff x="-65145700" y="3727425"/>
            <a:chExt cx="317425" cy="317425"/>
          </a:xfrm>
        </p:grpSpPr>
        <p:sp>
          <p:nvSpPr>
            <p:cNvPr id="5827" name="Google Shape;5827;p70"/>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70"/>
          <p:cNvGrpSpPr/>
          <p:nvPr/>
        </p:nvGrpSpPr>
        <p:grpSpPr>
          <a:xfrm>
            <a:off x="835851" y="2248561"/>
            <a:ext cx="360868" cy="367261"/>
            <a:chOff x="-65144125" y="4094450"/>
            <a:chExt cx="311900" cy="317425"/>
          </a:xfrm>
        </p:grpSpPr>
        <p:sp>
          <p:nvSpPr>
            <p:cNvPr id="5830" name="Google Shape;5830;p70"/>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3" name="Google Shape;5833;p70"/>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4" name="Google Shape;5834;p70"/>
          <p:cNvGrpSpPr/>
          <p:nvPr/>
        </p:nvGrpSpPr>
        <p:grpSpPr>
          <a:xfrm>
            <a:off x="3039420" y="1819256"/>
            <a:ext cx="370645" cy="368042"/>
            <a:chOff x="-63250675" y="3744075"/>
            <a:chExt cx="320350" cy="318100"/>
          </a:xfrm>
        </p:grpSpPr>
        <p:sp>
          <p:nvSpPr>
            <p:cNvPr id="5835" name="Google Shape;5835;p70"/>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70"/>
          <p:cNvGrpSpPr/>
          <p:nvPr/>
        </p:nvGrpSpPr>
        <p:grpSpPr>
          <a:xfrm>
            <a:off x="3041112" y="2248561"/>
            <a:ext cx="367261" cy="367261"/>
            <a:chOff x="-63250675" y="4110200"/>
            <a:chExt cx="317425" cy="317425"/>
          </a:xfrm>
        </p:grpSpPr>
        <p:sp>
          <p:nvSpPr>
            <p:cNvPr id="5839" name="Google Shape;5839;p70"/>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8" name="Google Shape;5848;p70"/>
          <p:cNvGrpSpPr/>
          <p:nvPr/>
        </p:nvGrpSpPr>
        <p:grpSpPr>
          <a:xfrm>
            <a:off x="1720159" y="2745656"/>
            <a:ext cx="359075" cy="358844"/>
            <a:chOff x="-61351725" y="3372400"/>
            <a:chExt cx="310350" cy="310150"/>
          </a:xfrm>
        </p:grpSpPr>
        <p:sp>
          <p:nvSpPr>
            <p:cNvPr id="5849" name="Google Shape;5849;p70"/>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70"/>
          <p:cNvGrpSpPr/>
          <p:nvPr/>
        </p:nvGrpSpPr>
        <p:grpSpPr>
          <a:xfrm>
            <a:off x="1716514" y="3208713"/>
            <a:ext cx="366364" cy="333534"/>
            <a:chOff x="-61354875" y="3751050"/>
            <a:chExt cx="316650" cy="288275"/>
          </a:xfrm>
        </p:grpSpPr>
        <p:sp>
          <p:nvSpPr>
            <p:cNvPr id="5853" name="Google Shape;5853;p70"/>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70"/>
          <p:cNvGrpSpPr/>
          <p:nvPr/>
        </p:nvGrpSpPr>
        <p:grpSpPr>
          <a:xfrm>
            <a:off x="1716514" y="3650352"/>
            <a:ext cx="366364" cy="367290"/>
            <a:chOff x="-61354875" y="4101525"/>
            <a:chExt cx="316650" cy="317450"/>
          </a:xfrm>
        </p:grpSpPr>
        <p:sp>
          <p:nvSpPr>
            <p:cNvPr id="5857" name="Google Shape;5857;p70"/>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70"/>
          <p:cNvGrpSpPr/>
          <p:nvPr/>
        </p:nvGrpSpPr>
        <p:grpSpPr>
          <a:xfrm>
            <a:off x="3932949" y="2742228"/>
            <a:ext cx="368157" cy="365699"/>
            <a:chOff x="-59470075" y="3308975"/>
            <a:chExt cx="318200" cy="316075"/>
          </a:xfrm>
        </p:grpSpPr>
        <p:sp>
          <p:nvSpPr>
            <p:cNvPr id="5860" name="Google Shape;5860;p70"/>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70"/>
          <p:cNvGrpSpPr/>
          <p:nvPr/>
        </p:nvGrpSpPr>
        <p:grpSpPr>
          <a:xfrm>
            <a:off x="1278379" y="1377933"/>
            <a:ext cx="367261" cy="364686"/>
            <a:chOff x="-64781025" y="3361050"/>
            <a:chExt cx="317425" cy="315200"/>
          </a:xfrm>
        </p:grpSpPr>
        <p:sp>
          <p:nvSpPr>
            <p:cNvPr id="5870" name="Google Shape;5870;p70"/>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4" name="Google Shape;5874;p70"/>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7" name="Google Shape;5877;p70"/>
          <p:cNvGrpSpPr/>
          <p:nvPr/>
        </p:nvGrpSpPr>
        <p:grpSpPr>
          <a:xfrm>
            <a:off x="3482779" y="1819372"/>
            <a:ext cx="382765" cy="367810"/>
            <a:chOff x="-62890750" y="3747425"/>
            <a:chExt cx="330825" cy="317900"/>
          </a:xfrm>
        </p:grpSpPr>
        <p:sp>
          <p:nvSpPr>
            <p:cNvPr id="5878" name="Google Shape;5878;p70"/>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70"/>
          <p:cNvGrpSpPr/>
          <p:nvPr/>
        </p:nvGrpSpPr>
        <p:grpSpPr>
          <a:xfrm>
            <a:off x="3490531" y="2249009"/>
            <a:ext cx="367261" cy="366364"/>
            <a:chOff x="-62884425" y="4111775"/>
            <a:chExt cx="317425" cy="316650"/>
          </a:xfrm>
        </p:grpSpPr>
        <p:sp>
          <p:nvSpPr>
            <p:cNvPr id="5893" name="Google Shape;5893;p70"/>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70"/>
          <p:cNvGrpSpPr/>
          <p:nvPr/>
        </p:nvGrpSpPr>
        <p:grpSpPr>
          <a:xfrm>
            <a:off x="2163165" y="2745078"/>
            <a:ext cx="365438" cy="360001"/>
            <a:chOff x="-60991775" y="3376900"/>
            <a:chExt cx="315850" cy="311150"/>
          </a:xfrm>
        </p:grpSpPr>
        <p:sp>
          <p:nvSpPr>
            <p:cNvPr id="5896" name="Google Shape;5896;p70"/>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70"/>
          <p:cNvGrpSpPr/>
          <p:nvPr/>
        </p:nvGrpSpPr>
        <p:grpSpPr>
          <a:xfrm>
            <a:off x="2162702" y="3195942"/>
            <a:ext cx="366364" cy="359075"/>
            <a:chOff x="-60988625" y="3740800"/>
            <a:chExt cx="316650" cy="310350"/>
          </a:xfrm>
        </p:grpSpPr>
        <p:sp>
          <p:nvSpPr>
            <p:cNvPr id="5900" name="Google Shape;5900;p70"/>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70"/>
          <p:cNvGrpSpPr/>
          <p:nvPr/>
        </p:nvGrpSpPr>
        <p:grpSpPr>
          <a:xfrm>
            <a:off x="2162702" y="3651393"/>
            <a:ext cx="366364" cy="365207"/>
            <a:chOff x="-60987850" y="4100950"/>
            <a:chExt cx="316650" cy="315650"/>
          </a:xfrm>
        </p:grpSpPr>
        <p:sp>
          <p:nvSpPr>
            <p:cNvPr id="5904" name="Google Shape;5904;p70"/>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70"/>
          <p:cNvGrpSpPr/>
          <p:nvPr/>
        </p:nvGrpSpPr>
        <p:grpSpPr>
          <a:xfrm>
            <a:off x="3932486" y="3196853"/>
            <a:ext cx="369083" cy="357253"/>
            <a:chOff x="-59447250" y="3706150"/>
            <a:chExt cx="319000" cy="308775"/>
          </a:xfrm>
        </p:grpSpPr>
        <p:sp>
          <p:nvSpPr>
            <p:cNvPr id="5910" name="Google Shape;5910;p70"/>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70"/>
          <p:cNvGrpSpPr/>
          <p:nvPr/>
        </p:nvGrpSpPr>
        <p:grpSpPr>
          <a:xfrm>
            <a:off x="1721214" y="1378164"/>
            <a:ext cx="368186" cy="364224"/>
            <a:chOff x="-64406125" y="3362225"/>
            <a:chExt cx="318225" cy="314800"/>
          </a:xfrm>
        </p:grpSpPr>
        <p:sp>
          <p:nvSpPr>
            <p:cNvPr id="5915" name="Google Shape;5915;p70"/>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7" name="Google Shape;5917;p70"/>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8" name="Google Shape;5918;p70"/>
          <p:cNvGrpSpPr/>
          <p:nvPr/>
        </p:nvGrpSpPr>
        <p:grpSpPr>
          <a:xfrm>
            <a:off x="1721677" y="2249009"/>
            <a:ext cx="367261" cy="366364"/>
            <a:chOff x="-64410850" y="4094450"/>
            <a:chExt cx="317425" cy="316650"/>
          </a:xfrm>
        </p:grpSpPr>
        <p:sp>
          <p:nvSpPr>
            <p:cNvPr id="5919" name="Google Shape;5919;p70"/>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2" name="Google Shape;5922;p70"/>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3" name="Google Shape;5923;p70"/>
          <p:cNvGrpSpPr/>
          <p:nvPr/>
        </p:nvGrpSpPr>
        <p:grpSpPr>
          <a:xfrm>
            <a:off x="3943225" y="1819083"/>
            <a:ext cx="365467" cy="368389"/>
            <a:chOff x="-62516625" y="3743175"/>
            <a:chExt cx="315875" cy="318400"/>
          </a:xfrm>
        </p:grpSpPr>
        <p:sp>
          <p:nvSpPr>
            <p:cNvPr id="5924" name="Google Shape;5924;p70"/>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70"/>
          <p:cNvGrpSpPr/>
          <p:nvPr/>
        </p:nvGrpSpPr>
        <p:grpSpPr>
          <a:xfrm>
            <a:off x="3950065" y="2269054"/>
            <a:ext cx="351786" cy="326274"/>
            <a:chOff x="-62511900" y="4129100"/>
            <a:chExt cx="304050" cy="282000"/>
          </a:xfrm>
        </p:grpSpPr>
        <p:sp>
          <p:nvSpPr>
            <p:cNvPr id="5927" name="Google Shape;5927;p70"/>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70"/>
          <p:cNvGrpSpPr/>
          <p:nvPr/>
        </p:nvGrpSpPr>
        <p:grpSpPr>
          <a:xfrm>
            <a:off x="2628187" y="2741448"/>
            <a:ext cx="310770" cy="367261"/>
            <a:chOff x="-60597975" y="3367475"/>
            <a:chExt cx="268600" cy="317425"/>
          </a:xfrm>
        </p:grpSpPr>
        <p:sp>
          <p:nvSpPr>
            <p:cNvPr id="5933" name="Google Shape;5933;p70"/>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8" name="Google Shape;5938;p70"/>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9" name="Google Shape;5939;p70"/>
          <p:cNvGrpSpPr/>
          <p:nvPr/>
        </p:nvGrpSpPr>
        <p:grpSpPr>
          <a:xfrm>
            <a:off x="2600390" y="3702764"/>
            <a:ext cx="366364" cy="262465"/>
            <a:chOff x="-60621600" y="4145650"/>
            <a:chExt cx="316650" cy="226850"/>
          </a:xfrm>
        </p:grpSpPr>
        <p:sp>
          <p:nvSpPr>
            <p:cNvPr id="5940" name="Google Shape;5940;p70"/>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70"/>
          <p:cNvGrpSpPr/>
          <p:nvPr/>
        </p:nvGrpSpPr>
        <p:grpSpPr>
          <a:xfrm>
            <a:off x="3937042" y="3651263"/>
            <a:ext cx="359972" cy="365467"/>
            <a:chOff x="-59400775" y="4084200"/>
            <a:chExt cx="311125" cy="315875"/>
          </a:xfrm>
        </p:grpSpPr>
        <p:sp>
          <p:nvSpPr>
            <p:cNvPr id="5944" name="Google Shape;5944;p70"/>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70"/>
          <p:cNvGrpSpPr/>
          <p:nvPr/>
        </p:nvGrpSpPr>
        <p:grpSpPr>
          <a:xfrm>
            <a:off x="2161136" y="1377094"/>
            <a:ext cx="365438" cy="366364"/>
            <a:chOff x="-64044600" y="3360375"/>
            <a:chExt cx="315850" cy="316650"/>
          </a:xfrm>
        </p:grpSpPr>
        <p:sp>
          <p:nvSpPr>
            <p:cNvPr id="5951" name="Google Shape;5951;p70"/>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70"/>
          <p:cNvGrpSpPr/>
          <p:nvPr/>
        </p:nvGrpSpPr>
        <p:grpSpPr>
          <a:xfrm>
            <a:off x="2187559" y="1819647"/>
            <a:ext cx="312592" cy="367261"/>
            <a:chOff x="-64022550" y="3727425"/>
            <a:chExt cx="270175" cy="317425"/>
          </a:xfrm>
        </p:grpSpPr>
        <p:sp>
          <p:nvSpPr>
            <p:cNvPr id="5955" name="Google Shape;5955;p70"/>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70"/>
          <p:cNvGrpSpPr/>
          <p:nvPr/>
        </p:nvGrpSpPr>
        <p:grpSpPr>
          <a:xfrm>
            <a:off x="2211697" y="2248547"/>
            <a:ext cx="264317" cy="367290"/>
            <a:chOff x="-64001300" y="4093650"/>
            <a:chExt cx="228450" cy="317450"/>
          </a:xfrm>
        </p:grpSpPr>
        <p:sp>
          <p:nvSpPr>
            <p:cNvPr id="5959" name="Google Shape;5959;p70"/>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70"/>
          <p:cNvGrpSpPr/>
          <p:nvPr/>
        </p:nvGrpSpPr>
        <p:grpSpPr>
          <a:xfrm>
            <a:off x="830701" y="2741838"/>
            <a:ext cx="359972" cy="366480"/>
            <a:chOff x="-62148800" y="3377700"/>
            <a:chExt cx="311125" cy="316750"/>
          </a:xfrm>
        </p:grpSpPr>
        <p:sp>
          <p:nvSpPr>
            <p:cNvPr id="5964" name="Google Shape;5964;p70"/>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70"/>
          <p:cNvGrpSpPr/>
          <p:nvPr/>
        </p:nvGrpSpPr>
        <p:grpSpPr>
          <a:xfrm>
            <a:off x="826608" y="3191835"/>
            <a:ext cx="368157" cy="367290"/>
            <a:chOff x="-62154300" y="3743950"/>
            <a:chExt cx="318200" cy="317450"/>
          </a:xfrm>
        </p:grpSpPr>
        <p:sp>
          <p:nvSpPr>
            <p:cNvPr id="5967" name="Google Shape;5967;p70"/>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70"/>
          <p:cNvGrpSpPr/>
          <p:nvPr/>
        </p:nvGrpSpPr>
        <p:grpSpPr>
          <a:xfrm>
            <a:off x="826594" y="3650815"/>
            <a:ext cx="368186" cy="366364"/>
            <a:chOff x="-62151950" y="4111775"/>
            <a:chExt cx="318225" cy="316650"/>
          </a:xfrm>
        </p:grpSpPr>
        <p:sp>
          <p:nvSpPr>
            <p:cNvPr id="5970" name="Google Shape;5970;p70"/>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70"/>
          <p:cNvGrpSpPr/>
          <p:nvPr/>
        </p:nvGrpSpPr>
        <p:grpSpPr>
          <a:xfrm>
            <a:off x="3045218" y="2741361"/>
            <a:ext cx="368157" cy="367434"/>
            <a:chOff x="-60254550" y="3367325"/>
            <a:chExt cx="318200" cy="317575"/>
          </a:xfrm>
        </p:grpSpPr>
        <p:sp>
          <p:nvSpPr>
            <p:cNvPr id="5975" name="Google Shape;5975;p70"/>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70"/>
          <p:cNvGrpSpPr/>
          <p:nvPr/>
        </p:nvGrpSpPr>
        <p:grpSpPr>
          <a:xfrm>
            <a:off x="3046115" y="3192355"/>
            <a:ext cx="366364" cy="366248"/>
            <a:chOff x="-60255350" y="3733825"/>
            <a:chExt cx="316650" cy="316550"/>
          </a:xfrm>
        </p:grpSpPr>
        <p:sp>
          <p:nvSpPr>
            <p:cNvPr id="5980" name="Google Shape;5980;p70"/>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70"/>
          <p:cNvGrpSpPr/>
          <p:nvPr/>
        </p:nvGrpSpPr>
        <p:grpSpPr>
          <a:xfrm>
            <a:off x="3073912" y="3651263"/>
            <a:ext cx="310770" cy="365467"/>
            <a:chOff x="-60232500" y="4101525"/>
            <a:chExt cx="268600" cy="315875"/>
          </a:xfrm>
        </p:grpSpPr>
        <p:sp>
          <p:nvSpPr>
            <p:cNvPr id="5988" name="Google Shape;5988;p70"/>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0" name="Google Shape;5990;p70"/>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1" name="Google Shape;5991;p70"/>
          <p:cNvGrpSpPr/>
          <p:nvPr/>
        </p:nvGrpSpPr>
        <p:grpSpPr>
          <a:xfrm>
            <a:off x="2606912" y="1377094"/>
            <a:ext cx="368186" cy="366364"/>
            <a:chOff x="-63679950" y="3360375"/>
            <a:chExt cx="318225" cy="316650"/>
          </a:xfrm>
        </p:grpSpPr>
        <p:sp>
          <p:nvSpPr>
            <p:cNvPr id="5992" name="Google Shape;5992;p70"/>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6" name="Google Shape;5996;p70"/>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7" name="Google Shape;5997;p70"/>
          <p:cNvGrpSpPr/>
          <p:nvPr/>
        </p:nvGrpSpPr>
        <p:grpSpPr>
          <a:xfrm>
            <a:off x="2605539" y="2248431"/>
            <a:ext cx="370934" cy="367521"/>
            <a:chOff x="-63679950" y="4093450"/>
            <a:chExt cx="320600" cy="317650"/>
          </a:xfrm>
        </p:grpSpPr>
        <p:sp>
          <p:nvSpPr>
            <p:cNvPr id="5998" name="Google Shape;5998;p70"/>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70"/>
          <p:cNvGrpSpPr/>
          <p:nvPr/>
        </p:nvGrpSpPr>
        <p:grpSpPr>
          <a:xfrm>
            <a:off x="1265656" y="2741433"/>
            <a:ext cx="366364" cy="367290"/>
            <a:chOff x="-61784125" y="3377700"/>
            <a:chExt cx="316650" cy="317450"/>
          </a:xfrm>
        </p:grpSpPr>
        <p:sp>
          <p:nvSpPr>
            <p:cNvPr id="6002" name="Google Shape;6002;p70"/>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70"/>
          <p:cNvGrpSpPr/>
          <p:nvPr/>
        </p:nvGrpSpPr>
        <p:grpSpPr>
          <a:xfrm>
            <a:off x="1265656" y="3191835"/>
            <a:ext cx="366364" cy="367290"/>
            <a:chOff x="-61783350" y="3743950"/>
            <a:chExt cx="316650" cy="317450"/>
          </a:xfrm>
        </p:grpSpPr>
        <p:sp>
          <p:nvSpPr>
            <p:cNvPr id="6010" name="Google Shape;6010;p70"/>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2" name="Google Shape;6012;p70"/>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5" name="Google Shape;6015;p70"/>
          <p:cNvGrpSpPr/>
          <p:nvPr/>
        </p:nvGrpSpPr>
        <p:grpSpPr>
          <a:xfrm>
            <a:off x="3487080" y="3651668"/>
            <a:ext cx="369112" cy="364657"/>
            <a:chOff x="-59869425" y="4102225"/>
            <a:chExt cx="319025" cy="315175"/>
          </a:xfrm>
        </p:grpSpPr>
        <p:sp>
          <p:nvSpPr>
            <p:cNvPr id="6016" name="Google Shape;6016;p70"/>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70"/>
          <p:cNvGrpSpPr/>
          <p:nvPr/>
        </p:nvGrpSpPr>
        <p:grpSpPr>
          <a:xfrm>
            <a:off x="2605883" y="4120490"/>
            <a:ext cx="366364" cy="365467"/>
            <a:chOff x="-59029025" y="3711650"/>
            <a:chExt cx="316650" cy="315875"/>
          </a:xfrm>
        </p:grpSpPr>
        <p:sp>
          <p:nvSpPr>
            <p:cNvPr id="6021" name="Google Shape;6021;p70"/>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70"/>
          <p:cNvGrpSpPr/>
          <p:nvPr/>
        </p:nvGrpSpPr>
        <p:grpSpPr>
          <a:xfrm>
            <a:off x="4841373" y="1398014"/>
            <a:ext cx="351940" cy="348188"/>
            <a:chOff x="581525" y="3254850"/>
            <a:chExt cx="297750" cy="294575"/>
          </a:xfrm>
        </p:grpSpPr>
        <p:sp>
          <p:nvSpPr>
            <p:cNvPr id="6029" name="Google Shape;6029;p7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70"/>
          <p:cNvGrpSpPr/>
          <p:nvPr/>
        </p:nvGrpSpPr>
        <p:grpSpPr>
          <a:xfrm>
            <a:off x="4840442" y="1836950"/>
            <a:ext cx="353802" cy="351497"/>
            <a:chOff x="580725" y="3617925"/>
            <a:chExt cx="299325" cy="297375"/>
          </a:xfrm>
        </p:grpSpPr>
        <p:sp>
          <p:nvSpPr>
            <p:cNvPr id="6033" name="Google Shape;6033;p70"/>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8" name="Google Shape;6038;p70"/>
          <p:cNvGrpSpPr/>
          <p:nvPr/>
        </p:nvGrpSpPr>
        <p:grpSpPr>
          <a:xfrm>
            <a:off x="4842304" y="2284140"/>
            <a:ext cx="350079" cy="350079"/>
            <a:chOff x="583100" y="3982600"/>
            <a:chExt cx="296175" cy="296175"/>
          </a:xfrm>
        </p:grpSpPr>
        <p:sp>
          <p:nvSpPr>
            <p:cNvPr id="6039" name="Google Shape;6039;p70"/>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70"/>
          <p:cNvGrpSpPr/>
          <p:nvPr/>
        </p:nvGrpSpPr>
        <p:grpSpPr>
          <a:xfrm>
            <a:off x="7074918" y="1397764"/>
            <a:ext cx="307231" cy="348690"/>
            <a:chOff x="2423775" y="3226875"/>
            <a:chExt cx="259925" cy="295000"/>
          </a:xfrm>
        </p:grpSpPr>
        <p:sp>
          <p:nvSpPr>
            <p:cNvPr id="6047" name="Google Shape;6047;p70"/>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70"/>
          <p:cNvGrpSpPr/>
          <p:nvPr/>
        </p:nvGrpSpPr>
        <p:grpSpPr>
          <a:xfrm>
            <a:off x="7052106" y="1839049"/>
            <a:ext cx="352857" cy="347301"/>
            <a:chOff x="2404875" y="3592725"/>
            <a:chExt cx="298525" cy="293825"/>
          </a:xfrm>
        </p:grpSpPr>
        <p:sp>
          <p:nvSpPr>
            <p:cNvPr id="6051" name="Google Shape;6051;p70"/>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70"/>
          <p:cNvGrpSpPr/>
          <p:nvPr/>
        </p:nvGrpSpPr>
        <p:grpSpPr>
          <a:xfrm>
            <a:off x="7053036" y="2284614"/>
            <a:ext cx="350995" cy="349133"/>
            <a:chOff x="2404875" y="3955825"/>
            <a:chExt cx="296950" cy="295375"/>
          </a:xfrm>
        </p:grpSpPr>
        <p:sp>
          <p:nvSpPr>
            <p:cNvPr id="6055" name="Google Shape;6055;p7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70"/>
          <p:cNvGrpSpPr/>
          <p:nvPr/>
        </p:nvGrpSpPr>
        <p:grpSpPr>
          <a:xfrm>
            <a:off x="5747016" y="2748808"/>
            <a:ext cx="349163" cy="350079"/>
            <a:chOff x="4263650" y="3235150"/>
            <a:chExt cx="295400" cy="296175"/>
          </a:xfrm>
        </p:grpSpPr>
        <p:sp>
          <p:nvSpPr>
            <p:cNvPr id="6060" name="Google Shape;6060;p70"/>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70"/>
          <p:cNvGrpSpPr/>
          <p:nvPr/>
        </p:nvGrpSpPr>
        <p:grpSpPr>
          <a:xfrm>
            <a:off x="5744696" y="3207969"/>
            <a:ext cx="353802" cy="327739"/>
            <a:chOff x="4266025" y="3609275"/>
            <a:chExt cx="299325" cy="277275"/>
          </a:xfrm>
        </p:grpSpPr>
        <p:sp>
          <p:nvSpPr>
            <p:cNvPr id="6066" name="Google Shape;6066;p70"/>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70"/>
          <p:cNvGrpSpPr/>
          <p:nvPr/>
        </p:nvGrpSpPr>
        <p:grpSpPr>
          <a:xfrm>
            <a:off x="5745154" y="3673356"/>
            <a:ext cx="352886" cy="349133"/>
            <a:chOff x="4263650" y="3963700"/>
            <a:chExt cx="298550" cy="295375"/>
          </a:xfrm>
        </p:grpSpPr>
        <p:sp>
          <p:nvSpPr>
            <p:cNvPr id="6069" name="Google Shape;6069;p70"/>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70"/>
          <p:cNvGrpSpPr/>
          <p:nvPr/>
        </p:nvGrpSpPr>
        <p:grpSpPr>
          <a:xfrm>
            <a:off x="8023491" y="2748809"/>
            <a:ext cx="226264" cy="350079"/>
            <a:chOff x="6164975" y="3211525"/>
            <a:chExt cx="191425" cy="296175"/>
          </a:xfrm>
        </p:grpSpPr>
        <p:sp>
          <p:nvSpPr>
            <p:cNvPr id="6077" name="Google Shape;6077;p70"/>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70"/>
          <p:cNvGrpSpPr/>
          <p:nvPr/>
        </p:nvGrpSpPr>
        <p:grpSpPr>
          <a:xfrm>
            <a:off x="5285528" y="1397084"/>
            <a:ext cx="352886" cy="350049"/>
            <a:chOff x="946175" y="3253275"/>
            <a:chExt cx="298550" cy="296150"/>
          </a:xfrm>
        </p:grpSpPr>
        <p:sp>
          <p:nvSpPr>
            <p:cNvPr id="6085" name="Google Shape;6085;p70"/>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70"/>
          <p:cNvGrpSpPr/>
          <p:nvPr/>
        </p:nvGrpSpPr>
        <p:grpSpPr>
          <a:xfrm>
            <a:off x="5286459" y="1839048"/>
            <a:ext cx="351024" cy="347301"/>
            <a:chOff x="946175" y="3619500"/>
            <a:chExt cx="296975" cy="293825"/>
          </a:xfrm>
        </p:grpSpPr>
        <p:sp>
          <p:nvSpPr>
            <p:cNvPr id="6091" name="Google Shape;6091;p70"/>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70"/>
          <p:cNvGrpSpPr/>
          <p:nvPr/>
        </p:nvGrpSpPr>
        <p:grpSpPr>
          <a:xfrm>
            <a:off x="5286001" y="2283682"/>
            <a:ext cx="351940" cy="350995"/>
            <a:chOff x="944600" y="3981825"/>
            <a:chExt cx="297750" cy="296950"/>
          </a:xfrm>
        </p:grpSpPr>
        <p:sp>
          <p:nvSpPr>
            <p:cNvPr id="6098" name="Google Shape;6098;p7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70"/>
          <p:cNvGrpSpPr/>
          <p:nvPr/>
        </p:nvGrpSpPr>
        <p:grpSpPr>
          <a:xfrm>
            <a:off x="7502937" y="1397542"/>
            <a:ext cx="350079" cy="349133"/>
            <a:chOff x="2768750" y="3227275"/>
            <a:chExt cx="296175" cy="295375"/>
          </a:xfrm>
        </p:grpSpPr>
        <p:sp>
          <p:nvSpPr>
            <p:cNvPr id="6103" name="Google Shape;6103;p70"/>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70"/>
          <p:cNvGrpSpPr/>
          <p:nvPr/>
        </p:nvGrpSpPr>
        <p:grpSpPr>
          <a:xfrm>
            <a:off x="7523888" y="1838414"/>
            <a:ext cx="308177" cy="348572"/>
            <a:chOff x="2786075" y="3591800"/>
            <a:chExt cx="260725" cy="294900"/>
          </a:xfrm>
        </p:grpSpPr>
        <p:sp>
          <p:nvSpPr>
            <p:cNvPr id="6112" name="Google Shape;6112;p70"/>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70"/>
          <p:cNvGrpSpPr/>
          <p:nvPr/>
        </p:nvGrpSpPr>
        <p:grpSpPr>
          <a:xfrm>
            <a:off x="7564387" y="2284141"/>
            <a:ext cx="227180" cy="350079"/>
            <a:chOff x="2819150" y="3955025"/>
            <a:chExt cx="192200" cy="296175"/>
          </a:xfrm>
        </p:grpSpPr>
        <p:sp>
          <p:nvSpPr>
            <p:cNvPr id="6118" name="Google Shape;6118;p70"/>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70"/>
          <p:cNvGrpSpPr/>
          <p:nvPr/>
        </p:nvGrpSpPr>
        <p:grpSpPr>
          <a:xfrm>
            <a:off x="6188160" y="2749739"/>
            <a:ext cx="349133" cy="348217"/>
            <a:chOff x="4629125" y="3235150"/>
            <a:chExt cx="295375" cy="294600"/>
          </a:xfrm>
        </p:grpSpPr>
        <p:sp>
          <p:nvSpPr>
            <p:cNvPr id="6123" name="Google Shape;6123;p70"/>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70"/>
          <p:cNvGrpSpPr/>
          <p:nvPr/>
        </p:nvGrpSpPr>
        <p:grpSpPr>
          <a:xfrm>
            <a:off x="6188145" y="3197272"/>
            <a:ext cx="349163" cy="349133"/>
            <a:chOff x="4628325" y="3599825"/>
            <a:chExt cx="295400" cy="295375"/>
          </a:xfrm>
        </p:grpSpPr>
        <p:sp>
          <p:nvSpPr>
            <p:cNvPr id="6129" name="Google Shape;6129;p70"/>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70"/>
          <p:cNvGrpSpPr/>
          <p:nvPr/>
        </p:nvGrpSpPr>
        <p:grpSpPr>
          <a:xfrm>
            <a:off x="6209096" y="3672883"/>
            <a:ext cx="307261" cy="350079"/>
            <a:chOff x="4645650" y="3962900"/>
            <a:chExt cx="259950" cy="296175"/>
          </a:xfrm>
        </p:grpSpPr>
        <p:sp>
          <p:nvSpPr>
            <p:cNvPr id="6142" name="Google Shape;6142;p70"/>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70"/>
          <p:cNvGrpSpPr/>
          <p:nvPr/>
        </p:nvGrpSpPr>
        <p:grpSpPr>
          <a:xfrm>
            <a:off x="7962056" y="3197745"/>
            <a:ext cx="349133" cy="348188"/>
            <a:chOff x="6143725" y="3582500"/>
            <a:chExt cx="295375" cy="294575"/>
          </a:xfrm>
        </p:grpSpPr>
        <p:sp>
          <p:nvSpPr>
            <p:cNvPr id="6149" name="Google Shape;6149;p70"/>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6" name="Google Shape;6156;p70"/>
          <p:cNvGrpSpPr/>
          <p:nvPr/>
        </p:nvGrpSpPr>
        <p:grpSpPr>
          <a:xfrm>
            <a:off x="5730883" y="1397084"/>
            <a:ext cx="350995" cy="350049"/>
            <a:chOff x="1310075" y="3253275"/>
            <a:chExt cx="296950" cy="296150"/>
          </a:xfrm>
        </p:grpSpPr>
        <p:sp>
          <p:nvSpPr>
            <p:cNvPr id="6157" name="Google Shape;6157;p70"/>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0" name="Google Shape;6160;p70"/>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1" name="Google Shape;6161;p70"/>
          <p:cNvGrpSpPr/>
          <p:nvPr/>
        </p:nvGrpSpPr>
        <p:grpSpPr>
          <a:xfrm>
            <a:off x="5730410" y="2283343"/>
            <a:ext cx="351941" cy="351675"/>
            <a:chOff x="1310075" y="3980250"/>
            <a:chExt cx="297750" cy="297525"/>
          </a:xfrm>
        </p:grpSpPr>
        <p:sp>
          <p:nvSpPr>
            <p:cNvPr id="6162" name="Google Shape;6162;p70"/>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70"/>
          <p:cNvGrpSpPr/>
          <p:nvPr/>
        </p:nvGrpSpPr>
        <p:grpSpPr>
          <a:xfrm>
            <a:off x="7995198" y="1397542"/>
            <a:ext cx="266305" cy="349133"/>
            <a:chOff x="3167275" y="3227275"/>
            <a:chExt cx="225300" cy="295375"/>
          </a:xfrm>
        </p:grpSpPr>
        <p:sp>
          <p:nvSpPr>
            <p:cNvPr id="6167" name="Google Shape;6167;p70"/>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2" name="Google Shape;6172;p70"/>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3" name="Google Shape;6173;p70"/>
          <p:cNvGrpSpPr/>
          <p:nvPr/>
        </p:nvGrpSpPr>
        <p:grpSpPr>
          <a:xfrm>
            <a:off x="7952380" y="2284599"/>
            <a:ext cx="351940" cy="349163"/>
            <a:chOff x="3133425" y="3955025"/>
            <a:chExt cx="297750" cy="295400"/>
          </a:xfrm>
        </p:grpSpPr>
        <p:sp>
          <p:nvSpPr>
            <p:cNvPr id="6174" name="Google Shape;6174;p70"/>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70"/>
          <p:cNvGrpSpPr/>
          <p:nvPr/>
        </p:nvGrpSpPr>
        <p:grpSpPr>
          <a:xfrm>
            <a:off x="6632554" y="2748187"/>
            <a:ext cx="350079" cy="351320"/>
            <a:chOff x="4991425" y="3234750"/>
            <a:chExt cx="296175" cy="297225"/>
          </a:xfrm>
        </p:grpSpPr>
        <p:sp>
          <p:nvSpPr>
            <p:cNvPr id="6178" name="Google Shape;6178;p70"/>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70"/>
          <p:cNvGrpSpPr/>
          <p:nvPr/>
        </p:nvGrpSpPr>
        <p:grpSpPr>
          <a:xfrm>
            <a:off x="6632554" y="3217750"/>
            <a:ext cx="350079" cy="308177"/>
            <a:chOff x="4991425" y="3617150"/>
            <a:chExt cx="296175" cy="260725"/>
          </a:xfrm>
        </p:grpSpPr>
        <p:sp>
          <p:nvSpPr>
            <p:cNvPr id="6185" name="Google Shape;6185;p70"/>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70"/>
          <p:cNvGrpSpPr/>
          <p:nvPr/>
        </p:nvGrpSpPr>
        <p:grpSpPr>
          <a:xfrm>
            <a:off x="6709827" y="3673341"/>
            <a:ext cx="195532" cy="349163"/>
            <a:chOff x="5056800" y="3962900"/>
            <a:chExt cx="165425" cy="295400"/>
          </a:xfrm>
        </p:grpSpPr>
        <p:sp>
          <p:nvSpPr>
            <p:cNvPr id="6193" name="Google Shape;6193;p70"/>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70"/>
          <p:cNvGrpSpPr/>
          <p:nvPr/>
        </p:nvGrpSpPr>
        <p:grpSpPr>
          <a:xfrm>
            <a:off x="7961125" y="3673357"/>
            <a:ext cx="350995" cy="349133"/>
            <a:chOff x="6168925" y="3936925"/>
            <a:chExt cx="296950" cy="295375"/>
          </a:xfrm>
        </p:grpSpPr>
        <p:sp>
          <p:nvSpPr>
            <p:cNvPr id="6197" name="Google Shape;6197;p70"/>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70"/>
          <p:cNvGrpSpPr/>
          <p:nvPr/>
        </p:nvGrpSpPr>
        <p:grpSpPr>
          <a:xfrm>
            <a:off x="6174844" y="1390429"/>
            <a:ext cx="348188" cy="349133"/>
            <a:chOff x="1674750" y="3254050"/>
            <a:chExt cx="294575" cy="295375"/>
          </a:xfrm>
        </p:grpSpPr>
        <p:sp>
          <p:nvSpPr>
            <p:cNvPr id="6204" name="Google Shape;6204;p70"/>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70"/>
          <p:cNvGrpSpPr/>
          <p:nvPr/>
        </p:nvGrpSpPr>
        <p:grpSpPr>
          <a:xfrm>
            <a:off x="6189239" y="1838132"/>
            <a:ext cx="319347" cy="349133"/>
            <a:chOff x="1687350" y="3618725"/>
            <a:chExt cx="270175" cy="295375"/>
          </a:xfrm>
        </p:grpSpPr>
        <p:sp>
          <p:nvSpPr>
            <p:cNvPr id="6208" name="Google Shape;6208;p70"/>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70"/>
          <p:cNvGrpSpPr/>
          <p:nvPr/>
        </p:nvGrpSpPr>
        <p:grpSpPr>
          <a:xfrm>
            <a:off x="6172942" y="2284613"/>
            <a:ext cx="351940" cy="349133"/>
            <a:chOff x="1672375" y="3982600"/>
            <a:chExt cx="297750" cy="295375"/>
          </a:xfrm>
        </p:grpSpPr>
        <p:sp>
          <p:nvSpPr>
            <p:cNvPr id="6212" name="Google Shape;6212;p70"/>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70"/>
          <p:cNvGrpSpPr/>
          <p:nvPr/>
        </p:nvGrpSpPr>
        <p:grpSpPr>
          <a:xfrm>
            <a:off x="4864934" y="2748808"/>
            <a:ext cx="350079" cy="350079"/>
            <a:chOff x="3497300" y="3227275"/>
            <a:chExt cx="296175" cy="296175"/>
          </a:xfrm>
        </p:grpSpPr>
        <p:sp>
          <p:nvSpPr>
            <p:cNvPr id="6216" name="Google Shape;6216;p70"/>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70"/>
          <p:cNvGrpSpPr/>
          <p:nvPr/>
        </p:nvGrpSpPr>
        <p:grpSpPr>
          <a:xfrm>
            <a:off x="4865407" y="3198203"/>
            <a:ext cx="349133" cy="347272"/>
            <a:chOff x="3497300" y="3591950"/>
            <a:chExt cx="295375" cy="293800"/>
          </a:xfrm>
        </p:grpSpPr>
        <p:sp>
          <p:nvSpPr>
            <p:cNvPr id="6225" name="Google Shape;6225;p70"/>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70"/>
          <p:cNvGrpSpPr/>
          <p:nvPr/>
        </p:nvGrpSpPr>
        <p:grpSpPr>
          <a:xfrm>
            <a:off x="4865407" y="3673341"/>
            <a:ext cx="349133" cy="349163"/>
            <a:chOff x="3497300" y="3955025"/>
            <a:chExt cx="295375" cy="295400"/>
          </a:xfrm>
        </p:grpSpPr>
        <p:sp>
          <p:nvSpPr>
            <p:cNvPr id="6234" name="Google Shape;6234;p70"/>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70"/>
          <p:cNvGrpSpPr/>
          <p:nvPr/>
        </p:nvGrpSpPr>
        <p:grpSpPr>
          <a:xfrm>
            <a:off x="7089979" y="2749532"/>
            <a:ext cx="327739" cy="348631"/>
            <a:chOff x="5364750" y="3235150"/>
            <a:chExt cx="277275" cy="294950"/>
          </a:xfrm>
        </p:grpSpPr>
        <p:sp>
          <p:nvSpPr>
            <p:cNvPr id="6238" name="Google Shape;6238;p70"/>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70"/>
          <p:cNvGrpSpPr/>
          <p:nvPr/>
        </p:nvGrpSpPr>
        <p:grpSpPr>
          <a:xfrm>
            <a:off x="7078337" y="3195868"/>
            <a:ext cx="351024" cy="351941"/>
            <a:chOff x="5355300" y="3598250"/>
            <a:chExt cx="296975" cy="297750"/>
          </a:xfrm>
        </p:grpSpPr>
        <p:sp>
          <p:nvSpPr>
            <p:cNvPr id="6247" name="Google Shape;6247;p70"/>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5" name="Google Shape;6255;p70"/>
          <p:cNvGrpSpPr/>
          <p:nvPr/>
        </p:nvGrpSpPr>
        <p:grpSpPr>
          <a:xfrm>
            <a:off x="7082533" y="3734790"/>
            <a:ext cx="342632" cy="226264"/>
            <a:chOff x="5358450" y="4015675"/>
            <a:chExt cx="289875" cy="191425"/>
          </a:xfrm>
        </p:grpSpPr>
        <p:sp>
          <p:nvSpPr>
            <p:cNvPr id="6256" name="Google Shape;6256;p70"/>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70"/>
          <p:cNvGrpSpPr/>
          <p:nvPr/>
        </p:nvGrpSpPr>
        <p:grpSpPr>
          <a:xfrm>
            <a:off x="6209015" y="4117322"/>
            <a:ext cx="351024" cy="325464"/>
            <a:chOff x="6543825" y="3202075"/>
            <a:chExt cx="296975" cy="275350"/>
          </a:xfrm>
        </p:grpSpPr>
        <p:sp>
          <p:nvSpPr>
            <p:cNvPr id="6261" name="Google Shape;6261;p70"/>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70"/>
          <p:cNvGrpSpPr/>
          <p:nvPr/>
        </p:nvGrpSpPr>
        <p:grpSpPr>
          <a:xfrm>
            <a:off x="6615996" y="1397069"/>
            <a:ext cx="350079" cy="350079"/>
            <a:chOff x="2037825" y="3254050"/>
            <a:chExt cx="296175" cy="296175"/>
          </a:xfrm>
        </p:grpSpPr>
        <p:sp>
          <p:nvSpPr>
            <p:cNvPr id="6269" name="Google Shape;6269;p7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70"/>
          <p:cNvGrpSpPr/>
          <p:nvPr/>
        </p:nvGrpSpPr>
        <p:grpSpPr>
          <a:xfrm>
            <a:off x="6614135" y="1838236"/>
            <a:ext cx="353802" cy="348926"/>
            <a:chOff x="2034675" y="3617925"/>
            <a:chExt cx="299325" cy="295200"/>
          </a:xfrm>
        </p:grpSpPr>
        <p:sp>
          <p:nvSpPr>
            <p:cNvPr id="6276" name="Google Shape;6276;p7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70"/>
          <p:cNvGrpSpPr/>
          <p:nvPr/>
        </p:nvGrpSpPr>
        <p:grpSpPr>
          <a:xfrm>
            <a:off x="6615996" y="2284613"/>
            <a:ext cx="350079" cy="349133"/>
            <a:chOff x="2037825" y="3981825"/>
            <a:chExt cx="296175" cy="295375"/>
          </a:xfrm>
        </p:grpSpPr>
        <p:sp>
          <p:nvSpPr>
            <p:cNvPr id="6282" name="Google Shape;6282;p70"/>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70"/>
          <p:cNvGrpSpPr/>
          <p:nvPr/>
        </p:nvGrpSpPr>
        <p:grpSpPr>
          <a:xfrm>
            <a:off x="5301014" y="2780929"/>
            <a:ext cx="350079" cy="285837"/>
            <a:chOff x="3860400" y="3254050"/>
            <a:chExt cx="296175" cy="241825"/>
          </a:xfrm>
        </p:grpSpPr>
        <p:sp>
          <p:nvSpPr>
            <p:cNvPr id="6286" name="Google Shape;6286;p70"/>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70"/>
          <p:cNvGrpSpPr/>
          <p:nvPr/>
        </p:nvGrpSpPr>
        <p:grpSpPr>
          <a:xfrm>
            <a:off x="5300541" y="3196800"/>
            <a:ext cx="351024" cy="350079"/>
            <a:chOff x="3859600" y="3591950"/>
            <a:chExt cx="296975" cy="296175"/>
          </a:xfrm>
        </p:grpSpPr>
        <p:sp>
          <p:nvSpPr>
            <p:cNvPr id="6294" name="Google Shape;6294;p70"/>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70"/>
          <p:cNvGrpSpPr/>
          <p:nvPr/>
        </p:nvGrpSpPr>
        <p:grpSpPr>
          <a:xfrm>
            <a:off x="5301014" y="3672883"/>
            <a:ext cx="350079" cy="350079"/>
            <a:chOff x="3860400" y="3955025"/>
            <a:chExt cx="296175" cy="296175"/>
          </a:xfrm>
        </p:grpSpPr>
        <p:sp>
          <p:nvSpPr>
            <p:cNvPr id="6298" name="Google Shape;6298;p70"/>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70"/>
          <p:cNvGrpSpPr/>
          <p:nvPr/>
        </p:nvGrpSpPr>
        <p:grpSpPr>
          <a:xfrm>
            <a:off x="7516230" y="2749281"/>
            <a:ext cx="355664" cy="349133"/>
            <a:chOff x="5716825" y="3235950"/>
            <a:chExt cx="300900" cy="295375"/>
          </a:xfrm>
        </p:grpSpPr>
        <p:sp>
          <p:nvSpPr>
            <p:cNvPr id="6304" name="Google Shape;6304;p70"/>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70"/>
          <p:cNvGrpSpPr/>
          <p:nvPr/>
        </p:nvGrpSpPr>
        <p:grpSpPr>
          <a:xfrm>
            <a:off x="7529261" y="3207969"/>
            <a:ext cx="329601" cy="327739"/>
            <a:chOff x="5727850" y="3609275"/>
            <a:chExt cx="278850" cy="277275"/>
          </a:xfrm>
        </p:grpSpPr>
        <p:sp>
          <p:nvSpPr>
            <p:cNvPr id="6309" name="Google Shape;6309;p70"/>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70"/>
          <p:cNvGrpSpPr/>
          <p:nvPr/>
        </p:nvGrpSpPr>
        <p:grpSpPr>
          <a:xfrm>
            <a:off x="7540446" y="3673356"/>
            <a:ext cx="307231" cy="349133"/>
            <a:chOff x="5736525" y="3963700"/>
            <a:chExt cx="259925" cy="295375"/>
          </a:xfrm>
        </p:grpSpPr>
        <p:sp>
          <p:nvSpPr>
            <p:cNvPr id="6315" name="Google Shape;6315;p70"/>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70"/>
          <p:cNvGrpSpPr/>
          <p:nvPr/>
        </p:nvGrpSpPr>
        <p:grpSpPr>
          <a:xfrm>
            <a:off x="6632026" y="4122683"/>
            <a:ext cx="351024" cy="350079"/>
            <a:chOff x="6553275" y="3604550"/>
            <a:chExt cx="296975" cy="296175"/>
          </a:xfrm>
        </p:grpSpPr>
        <p:sp>
          <p:nvSpPr>
            <p:cNvPr id="6323" name="Google Shape;6323;p70"/>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9" name="Google Shape;6329;p70"/>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330" name="Google Shape;6330;p70"/>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34"/>
        <p:cNvGrpSpPr/>
        <p:nvPr/>
      </p:nvGrpSpPr>
      <p:grpSpPr>
        <a:xfrm>
          <a:off x="0" y="0"/>
          <a:ext cx="0" cy="0"/>
          <a:chOff x="0" y="0"/>
          <a:chExt cx="0" cy="0"/>
        </a:xfrm>
      </p:grpSpPr>
      <p:grpSp>
        <p:nvGrpSpPr>
          <p:cNvPr id="6335" name="Google Shape;6335;p71"/>
          <p:cNvGrpSpPr/>
          <p:nvPr/>
        </p:nvGrpSpPr>
        <p:grpSpPr>
          <a:xfrm>
            <a:off x="859032" y="1380546"/>
            <a:ext cx="294401" cy="353645"/>
            <a:chOff x="-35814600" y="3202075"/>
            <a:chExt cx="242625" cy="291450"/>
          </a:xfrm>
        </p:grpSpPr>
        <p:sp>
          <p:nvSpPr>
            <p:cNvPr id="6336" name="Google Shape;6336;p71"/>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71"/>
          <p:cNvGrpSpPr/>
          <p:nvPr/>
        </p:nvGrpSpPr>
        <p:grpSpPr>
          <a:xfrm>
            <a:off x="829410" y="1821466"/>
            <a:ext cx="353645" cy="353888"/>
            <a:chOff x="-35839800" y="3561025"/>
            <a:chExt cx="291450" cy="291650"/>
          </a:xfrm>
        </p:grpSpPr>
        <p:sp>
          <p:nvSpPr>
            <p:cNvPr id="6344" name="Google Shape;6344;p71"/>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1" name="Google Shape;6351;p71"/>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2" name="Google Shape;6352;p71"/>
          <p:cNvGrpSpPr/>
          <p:nvPr/>
        </p:nvGrpSpPr>
        <p:grpSpPr>
          <a:xfrm>
            <a:off x="3066955" y="1380546"/>
            <a:ext cx="353645" cy="353645"/>
            <a:chOff x="-34003850" y="3227275"/>
            <a:chExt cx="291450" cy="291450"/>
          </a:xfrm>
        </p:grpSpPr>
        <p:sp>
          <p:nvSpPr>
            <p:cNvPr id="6353" name="Google Shape;6353;p71"/>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71"/>
          <p:cNvGrpSpPr/>
          <p:nvPr/>
        </p:nvGrpSpPr>
        <p:grpSpPr>
          <a:xfrm>
            <a:off x="3066485" y="1821238"/>
            <a:ext cx="354586" cy="354343"/>
            <a:chOff x="-34004625" y="3585850"/>
            <a:chExt cx="292225" cy="292025"/>
          </a:xfrm>
        </p:grpSpPr>
        <p:sp>
          <p:nvSpPr>
            <p:cNvPr id="6359" name="Google Shape;6359;p71"/>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71"/>
          <p:cNvGrpSpPr/>
          <p:nvPr/>
        </p:nvGrpSpPr>
        <p:grpSpPr>
          <a:xfrm>
            <a:off x="3066000" y="2256439"/>
            <a:ext cx="355557" cy="354616"/>
            <a:chOff x="-34005425" y="3945575"/>
            <a:chExt cx="293025" cy="292250"/>
          </a:xfrm>
        </p:grpSpPr>
        <p:sp>
          <p:nvSpPr>
            <p:cNvPr id="6365" name="Google Shape;6365;p71"/>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71"/>
          <p:cNvGrpSpPr/>
          <p:nvPr/>
        </p:nvGrpSpPr>
        <p:grpSpPr>
          <a:xfrm>
            <a:off x="1713099" y="2729615"/>
            <a:ext cx="358408" cy="355557"/>
            <a:chOff x="-32174975" y="3192625"/>
            <a:chExt cx="295375" cy="293025"/>
          </a:xfrm>
        </p:grpSpPr>
        <p:sp>
          <p:nvSpPr>
            <p:cNvPr id="6369" name="Google Shape;6369;p71"/>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3" name="Google Shape;6373;p71"/>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5" name="Google Shape;6375;p71"/>
          <p:cNvGrpSpPr/>
          <p:nvPr/>
        </p:nvGrpSpPr>
        <p:grpSpPr>
          <a:xfrm>
            <a:off x="3952249" y="2730570"/>
            <a:ext cx="354586" cy="353645"/>
            <a:chOff x="-30345325" y="3184750"/>
            <a:chExt cx="292225" cy="291450"/>
          </a:xfrm>
        </p:grpSpPr>
        <p:sp>
          <p:nvSpPr>
            <p:cNvPr id="6376" name="Google Shape;6376;p71"/>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71"/>
          <p:cNvGrpSpPr/>
          <p:nvPr/>
        </p:nvGrpSpPr>
        <p:grpSpPr>
          <a:xfrm>
            <a:off x="1277001" y="1380546"/>
            <a:ext cx="353645" cy="353645"/>
            <a:chOff x="-35481425" y="3202075"/>
            <a:chExt cx="291450" cy="291450"/>
          </a:xfrm>
        </p:grpSpPr>
        <p:sp>
          <p:nvSpPr>
            <p:cNvPr id="6382" name="Google Shape;6382;p71"/>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71"/>
          <p:cNvGrpSpPr/>
          <p:nvPr/>
        </p:nvGrpSpPr>
        <p:grpSpPr>
          <a:xfrm>
            <a:off x="1276531" y="1822072"/>
            <a:ext cx="354586" cy="352675"/>
            <a:chOff x="-35482200" y="3561225"/>
            <a:chExt cx="292225" cy="290650"/>
          </a:xfrm>
        </p:grpSpPr>
        <p:sp>
          <p:nvSpPr>
            <p:cNvPr id="6390" name="Google Shape;6390;p71"/>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71"/>
          <p:cNvGrpSpPr/>
          <p:nvPr/>
        </p:nvGrpSpPr>
        <p:grpSpPr>
          <a:xfrm>
            <a:off x="1277001" y="2256940"/>
            <a:ext cx="353645" cy="353615"/>
            <a:chOff x="-35481425" y="3919600"/>
            <a:chExt cx="291450" cy="291425"/>
          </a:xfrm>
        </p:grpSpPr>
        <p:sp>
          <p:nvSpPr>
            <p:cNvPr id="6394" name="Google Shape;6394;p71"/>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71"/>
          <p:cNvGrpSpPr/>
          <p:nvPr/>
        </p:nvGrpSpPr>
        <p:grpSpPr>
          <a:xfrm>
            <a:off x="3512636" y="1381031"/>
            <a:ext cx="357468" cy="352675"/>
            <a:chOff x="-33645475" y="3228075"/>
            <a:chExt cx="294600" cy="290650"/>
          </a:xfrm>
        </p:grpSpPr>
        <p:sp>
          <p:nvSpPr>
            <p:cNvPr id="6403" name="Google Shape;6403;p71"/>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71"/>
          <p:cNvGrpSpPr/>
          <p:nvPr/>
        </p:nvGrpSpPr>
        <p:grpSpPr>
          <a:xfrm>
            <a:off x="3513606" y="1821116"/>
            <a:ext cx="355526" cy="354586"/>
            <a:chOff x="-33646250" y="3586425"/>
            <a:chExt cx="293000" cy="292225"/>
          </a:xfrm>
        </p:grpSpPr>
        <p:sp>
          <p:nvSpPr>
            <p:cNvPr id="6411" name="Google Shape;6411;p71"/>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71"/>
          <p:cNvGrpSpPr/>
          <p:nvPr/>
        </p:nvGrpSpPr>
        <p:grpSpPr>
          <a:xfrm>
            <a:off x="3514076" y="2255969"/>
            <a:ext cx="354586" cy="355557"/>
            <a:chOff x="-33645475" y="3944800"/>
            <a:chExt cx="292225" cy="293025"/>
          </a:xfrm>
        </p:grpSpPr>
        <p:sp>
          <p:nvSpPr>
            <p:cNvPr id="6414" name="Google Shape;6414;p71"/>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71"/>
          <p:cNvGrpSpPr/>
          <p:nvPr/>
        </p:nvGrpSpPr>
        <p:grpSpPr>
          <a:xfrm>
            <a:off x="2167295" y="2729706"/>
            <a:ext cx="352675" cy="355375"/>
            <a:chOff x="-31809525" y="3192625"/>
            <a:chExt cx="290650" cy="292875"/>
          </a:xfrm>
        </p:grpSpPr>
        <p:sp>
          <p:nvSpPr>
            <p:cNvPr id="6425" name="Google Shape;6425;p71"/>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71"/>
          <p:cNvGrpSpPr/>
          <p:nvPr/>
        </p:nvGrpSpPr>
        <p:grpSpPr>
          <a:xfrm>
            <a:off x="2166810" y="3200258"/>
            <a:ext cx="353645" cy="355557"/>
            <a:chOff x="-31811100" y="3550975"/>
            <a:chExt cx="291450" cy="293025"/>
          </a:xfrm>
        </p:grpSpPr>
        <p:sp>
          <p:nvSpPr>
            <p:cNvPr id="6430" name="Google Shape;6430;p71"/>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71"/>
          <p:cNvGrpSpPr/>
          <p:nvPr/>
        </p:nvGrpSpPr>
        <p:grpSpPr>
          <a:xfrm>
            <a:off x="2160606" y="3664562"/>
            <a:ext cx="366052" cy="356831"/>
            <a:chOff x="-31817400" y="3910025"/>
            <a:chExt cx="301675" cy="294075"/>
          </a:xfrm>
        </p:grpSpPr>
        <p:sp>
          <p:nvSpPr>
            <p:cNvPr id="6438" name="Google Shape;6438;p71"/>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71"/>
          <p:cNvGrpSpPr/>
          <p:nvPr/>
        </p:nvGrpSpPr>
        <p:grpSpPr>
          <a:xfrm>
            <a:off x="3952234" y="3200743"/>
            <a:ext cx="354616" cy="354586"/>
            <a:chOff x="-30354000" y="3569100"/>
            <a:chExt cx="292250" cy="292225"/>
          </a:xfrm>
        </p:grpSpPr>
        <p:sp>
          <p:nvSpPr>
            <p:cNvPr id="6442" name="Google Shape;6442;p71"/>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71"/>
          <p:cNvGrpSpPr/>
          <p:nvPr/>
        </p:nvGrpSpPr>
        <p:grpSpPr>
          <a:xfrm>
            <a:off x="1730812" y="1380546"/>
            <a:ext cx="342148" cy="353645"/>
            <a:chOff x="-35118325" y="3202075"/>
            <a:chExt cx="281975" cy="291450"/>
          </a:xfrm>
        </p:grpSpPr>
        <p:sp>
          <p:nvSpPr>
            <p:cNvPr id="6449" name="Google Shape;6449;p71"/>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3" name="Google Shape;6453;p71"/>
          <p:cNvGrpSpPr/>
          <p:nvPr/>
        </p:nvGrpSpPr>
        <p:grpSpPr>
          <a:xfrm>
            <a:off x="1724593" y="1821799"/>
            <a:ext cx="354586" cy="353221"/>
            <a:chOff x="-35123050" y="3561225"/>
            <a:chExt cx="292225" cy="291100"/>
          </a:xfrm>
        </p:grpSpPr>
        <p:sp>
          <p:nvSpPr>
            <p:cNvPr id="6454" name="Google Shape;6454;p71"/>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71"/>
          <p:cNvGrpSpPr/>
          <p:nvPr/>
        </p:nvGrpSpPr>
        <p:grpSpPr>
          <a:xfrm>
            <a:off x="1766652" y="2256940"/>
            <a:ext cx="270467" cy="353615"/>
            <a:chOff x="-35089175" y="3919600"/>
            <a:chExt cx="222900" cy="291425"/>
          </a:xfrm>
        </p:grpSpPr>
        <p:sp>
          <p:nvSpPr>
            <p:cNvPr id="6457" name="Google Shape;6457;p71"/>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71"/>
          <p:cNvGrpSpPr/>
          <p:nvPr/>
        </p:nvGrpSpPr>
        <p:grpSpPr>
          <a:xfrm>
            <a:off x="3963648" y="1380303"/>
            <a:ext cx="336445" cy="354131"/>
            <a:chOff x="-33277650" y="3226875"/>
            <a:chExt cx="277275" cy="291850"/>
          </a:xfrm>
        </p:grpSpPr>
        <p:sp>
          <p:nvSpPr>
            <p:cNvPr id="6460" name="Google Shape;6460;p71"/>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71"/>
          <p:cNvGrpSpPr/>
          <p:nvPr/>
        </p:nvGrpSpPr>
        <p:grpSpPr>
          <a:xfrm>
            <a:off x="3955048" y="1821587"/>
            <a:ext cx="353645" cy="353645"/>
            <a:chOff x="-33286325" y="3586425"/>
            <a:chExt cx="291450" cy="291450"/>
          </a:xfrm>
        </p:grpSpPr>
        <p:sp>
          <p:nvSpPr>
            <p:cNvPr id="6468" name="Google Shape;6468;p71"/>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71"/>
          <p:cNvGrpSpPr/>
          <p:nvPr/>
        </p:nvGrpSpPr>
        <p:grpSpPr>
          <a:xfrm>
            <a:off x="3955048" y="2255969"/>
            <a:ext cx="353645" cy="355557"/>
            <a:chOff x="-33286325" y="3944800"/>
            <a:chExt cx="291450" cy="293025"/>
          </a:xfrm>
        </p:grpSpPr>
        <p:sp>
          <p:nvSpPr>
            <p:cNvPr id="6474" name="Google Shape;6474;p71"/>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71"/>
          <p:cNvGrpSpPr/>
          <p:nvPr/>
        </p:nvGrpSpPr>
        <p:grpSpPr>
          <a:xfrm>
            <a:off x="2613445" y="2729129"/>
            <a:ext cx="353645" cy="356527"/>
            <a:chOff x="-31452725" y="3191825"/>
            <a:chExt cx="291450" cy="293825"/>
          </a:xfrm>
        </p:grpSpPr>
        <p:sp>
          <p:nvSpPr>
            <p:cNvPr id="6479" name="Google Shape;6479;p71"/>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71"/>
          <p:cNvGrpSpPr/>
          <p:nvPr/>
        </p:nvGrpSpPr>
        <p:grpSpPr>
          <a:xfrm>
            <a:off x="2612975" y="3200744"/>
            <a:ext cx="354586" cy="354586"/>
            <a:chOff x="-31452725" y="3551775"/>
            <a:chExt cx="292225" cy="292225"/>
          </a:xfrm>
        </p:grpSpPr>
        <p:sp>
          <p:nvSpPr>
            <p:cNvPr id="6484" name="Google Shape;6484;p71"/>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71"/>
          <p:cNvGrpSpPr/>
          <p:nvPr/>
        </p:nvGrpSpPr>
        <p:grpSpPr>
          <a:xfrm>
            <a:off x="2611534" y="3664729"/>
            <a:ext cx="357468" cy="356497"/>
            <a:chOff x="-31455100" y="3909350"/>
            <a:chExt cx="294600" cy="293800"/>
          </a:xfrm>
        </p:grpSpPr>
        <p:sp>
          <p:nvSpPr>
            <p:cNvPr id="6489" name="Google Shape;6489;p71"/>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71"/>
          <p:cNvGrpSpPr/>
          <p:nvPr/>
        </p:nvGrpSpPr>
        <p:grpSpPr>
          <a:xfrm>
            <a:off x="3952719" y="3665684"/>
            <a:ext cx="353645" cy="354586"/>
            <a:chOff x="-30345325" y="3918800"/>
            <a:chExt cx="291450" cy="292225"/>
          </a:xfrm>
        </p:grpSpPr>
        <p:sp>
          <p:nvSpPr>
            <p:cNvPr id="6492" name="Google Shape;6492;p71"/>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71"/>
          <p:cNvGrpSpPr/>
          <p:nvPr/>
        </p:nvGrpSpPr>
        <p:grpSpPr>
          <a:xfrm>
            <a:off x="2172184" y="1821587"/>
            <a:ext cx="353645" cy="353645"/>
            <a:chOff x="-34763900" y="3561225"/>
            <a:chExt cx="291450" cy="291450"/>
          </a:xfrm>
        </p:grpSpPr>
        <p:sp>
          <p:nvSpPr>
            <p:cNvPr id="6498" name="Google Shape;6498;p71"/>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1" name="Google Shape;6501;p71"/>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2" name="Google Shape;6502;p71"/>
          <p:cNvGrpSpPr/>
          <p:nvPr/>
        </p:nvGrpSpPr>
        <p:grpSpPr>
          <a:xfrm>
            <a:off x="827081" y="2730099"/>
            <a:ext cx="354586" cy="354586"/>
            <a:chOff x="-32927950" y="3227275"/>
            <a:chExt cx="292225" cy="292225"/>
          </a:xfrm>
        </p:grpSpPr>
        <p:sp>
          <p:nvSpPr>
            <p:cNvPr id="6503" name="Google Shape;6503;p71"/>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71"/>
          <p:cNvGrpSpPr/>
          <p:nvPr/>
        </p:nvGrpSpPr>
        <p:grpSpPr>
          <a:xfrm>
            <a:off x="826596" y="3201213"/>
            <a:ext cx="355557" cy="353645"/>
            <a:chOff x="-32927950" y="3586425"/>
            <a:chExt cx="293025" cy="291450"/>
          </a:xfrm>
        </p:grpSpPr>
        <p:sp>
          <p:nvSpPr>
            <p:cNvPr id="6509" name="Google Shape;6509;p71"/>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71"/>
          <p:cNvGrpSpPr/>
          <p:nvPr/>
        </p:nvGrpSpPr>
        <p:grpSpPr>
          <a:xfrm>
            <a:off x="827081" y="3665198"/>
            <a:ext cx="354586" cy="355557"/>
            <a:chOff x="-32927950" y="3944800"/>
            <a:chExt cx="292225" cy="293025"/>
          </a:xfrm>
        </p:grpSpPr>
        <p:sp>
          <p:nvSpPr>
            <p:cNvPr id="6515" name="Google Shape;6515;p71"/>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71"/>
          <p:cNvGrpSpPr/>
          <p:nvPr/>
        </p:nvGrpSpPr>
        <p:grpSpPr>
          <a:xfrm>
            <a:off x="3055873" y="2730449"/>
            <a:ext cx="354586" cy="353888"/>
            <a:chOff x="-31094350" y="3194000"/>
            <a:chExt cx="292225" cy="291650"/>
          </a:xfrm>
        </p:grpSpPr>
        <p:sp>
          <p:nvSpPr>
            <p:cNvPr id="6525" name="Google Shape;6525;p71"/>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71"/>
          <p:cNvGrpSpPr/>
          <p:nvPr/>
        </p:nvGrpSpPr>
        <p:grpSpPr>
          <a:xfrm>
            <a:off x="3056343" y="3200941"/>
            <a:ext cx="353645" cy="354191"/>
            <a:chOff x="-31093575" y="3552550"/>
            <a:chExt cx="291450" cy="291900"/>
          </a:xfrm>
        </p:grpSpPr>
        <p:sp>
          <p:nvSpPr>
            <p:cNvPr id="6534" name="Google Shape;6534;p71"/>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71"/>
          <p:cNvGrpSpPr/>
          <p:nvPr/>
        </p:nvGrpSpPr>
        <p:grpSpPr>
          <a:xfrm>
            <a:off x="2182711" y="1380546"/>
            <a:ext cx="332593" cy="353645"/>
            <a:chOff x="-34755225" y="3202075"/>
            <a:chExt cx="274100" cy="291450"/>
          </a:xfrm>
        </p:grpSpPr>
        <p:sp>
          <p:nvSpPr>
            <p:cNvPr id="6539" name="Google Shape;6539;p71"/>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71"/>
          <p:cNvGrpSpPr/>
          <p:nvPr/>
        </p:nvGrpSpPr>
        <p:grpSpPr>
          <a:xfrm>
            <a:off x="3056343" y="3666169"/>
            <a:ext cx="353645" cy="353615"/>
            <a:chOff x="-31093575" y="3911725"/>
            <a:chExt cx="291450" cy="291425"/>
          </a:xfrm>
        </p:grpSpPr>
        <p:sp>
          <p:nvSpPr>
            <p:cNvPr id="6547" name="Google Shape;6547;p71"/>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71"/>
          <p:cNvGrpSpPr/>
          <p:nvPr/>
        </p:nvGrpSpPr>
        <p:grpSpPr>
          <a:xfrm>
            <a:off x="2165773" y="4123136"/>
            <a:ext cx="356497" cy="354586"/>
            <a:chOff x="-29946000" y="3183175"/>
            <a:chExt cx="293800" cy="292225"/>
          </a:xfrm>
        </p:grpSpPr>
        <p:sp>
          <p:nvSpPr>
            <p:cNvPr id="6550" name="Google Shape;6550;p71"/>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71"/>
          <p:cNvGrpSpPr/>
          <p:nvPr/>
        </p:nvGrpSpPr>
        <p:grpSpPr>
          <a:xfrm>
            <a:off x="2610305" y="1380289"/>
            <a:ext cx="358408" cy="354161"/>
            <a:chOff x="-34408675" y="3202075"/>
            <a:chExt cx="295375" cy="291875"/>
          </a:xfrm>
        </p:grpSpPr>
        <p:sp>
          <p:nvSpPr>
            <p:cNvPr id="6557" name="Google Shape;6557;p71"/>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71"/>
          <p:cNvGrpSpPr/>
          <p:nvPr/>
        </p:nvGrpSpPr>
        <p:grpSpPr>
          <a:xfrm>
            <a:off x="2612216" y="1820283"/>
            <a:ext cx="354586" cy="356254"/>
            <a:chOff x="-34405525" y="3558075"/>
            <a:chExt cx="292225" cy="293600"/>
          </a:xfrm>
        </p:grpSpPr>
        <p:sp>
          <p:nvSpPr>
            <p:cNvPr id="6562" name="Google Shape;6562;p71"/>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71"/>
          <p:cNvGrpSpPr/>
          <p:nvPr/>
        </p:nvGrpSpPr>
        <p:grpSpPr>
          <a:xfrm>
            <a:off x="2611730" y="2256940"/>
            <a:ext cx="355557" cy="353615"/>
            <a:chOff x="-34406325" y="3919600"/>
            <a:chExt cx="293025" cy="291425"/>
          </a:xfrm>
        </p:grpSpPr>
        <p:sp>
          <p:nvSpPr>
            <p:cNvPr id="6566" name="Google Shape;6566;p71"/>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71"/>
          <p:cNvGrpSpPr/>
          <p:nvPr/>
        </p:nvGrpSpPr>
        <p:grpSpPr>
          <a:xfrm>
            <a:off x="1275628" y="2736303"/>
            <a:ext cx="353645" cy="342179"/>
            <a:chOff x="-32568800" y="3232000"/>
            <a:chExt cx="291450" cy="282000"/>
          </a:xfrm>
        </p:grpSpPr>
        <p:sp>
          <p:nvSpPr>
            <p:cNvPr id="6574" name="Google Shape;6574;p71"/>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71"/>
          <p:cNvGrpSpPr/>
          <p:nvPr/>
        </p:nvGrpSpPr>
        <p:grpSpPr>
          <a:xfrm>
            <a:off x="1275158" y="3201213"/>
            <a:ext cx="354586" cy="353645"/>
            <a:chOff x="-32569575" y="3586425"/>
            <a:chExt cx="292225" cy="291450"/>
          </a:xfrm>
        </p:grpSpPr>
        <p:sp>
          <p:nvSpPr>
            <p:cNvPr id="6577" name="Google Shape;6577;p71"/>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71"/>
          <p:cNvGrpSpPr/>
          <p:nvPr/>
        </p:nvGrpSpPr>
        <p:grpSpPr>
          <a:xfrm>
            <a:off x="1266073" y="3665805"/>
            <a:ext cx="372756" cy="354343"/>
            <a:chOff x="-32576675" y="3944600"/>
            <a:chExt cx="307200" cy="292025"/>
          </a:xfrm>
        </p:grpSpPr>
        <p:sp>
          <p:nvSpPr>
            <p:cNvPr id="6580" name="Google Shape;6580;p71"/>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1"/>
          <p:cNvGrpSpPr/>
          <p:nvPr/>
        </p:nvGrpSpPr>
        <p:grpSpPr>
          <a:xfrm>
            <a:off x="3511040" y="2730100"/>
            <a:ext cx="354586" cy="354586"/>
            <a:chOff x="-30735200" y="3192625"/>
            <a:chExt cx="292225" cy="292225"/>
          </a:xfrm>
        </p:grpSpPr>
        <p:sp>
          <p:nvSpPr>
            <p:cNvPr id="6583" name="Google Shape;6583;p71"/>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71"/>
          <p:cNvGrpSpPr/>
          <p:nvPr/>
        </p:nvGrpSpPr>
        <p:grpSpPr>
          <a:xfrm>
            <a:off x="3511040" y="3201532"/>
            <a:ext cx="354586" cy="353008"/>
            <a:chOff x="-30735200" y="3552550"/>
            <a:chExt cx="292225" cy="290925"/>
          </a:xfrm>
        </p:grpSpPr>
        <p:sp>
          <p:nvSpPr>
            <p:cNvPr id="6591" name="Google Shape;6591;p71"/>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71"/>
          <p:cNvGrpSpPr/>
          <p:nvPr/>
        </p:nvGrpSpPr>
        <p:grpSpPr>
          <a:xfrm>
            <a:off x="3511040" y="3666154"/>
            <a:ext cx="354586" cy="353645"/>
            <a:chOff x="-30735200" y="3910925"/>
            <a:chExt cx="292225" cy="291450"/>
          </a:xfrm>
        </p:grpSpPr>
        <p:sp>
          <p:nvSpPr>
            <p:cNvPr id="6594" name="Google Shape;6594;p71"/>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6" name="Google Shape;6596;p71"/>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7" name="Google Shape;6597;p71"/>
          <p:cNvGrpSpPr/>
          <p:nvPr/>
        </p:nvGrpSpPr>
        <p:grpSpPr>
          <a:xfrm>
            <a:off x="4864547" y="1375808"/>
            <a:ext cx="358971" cy="359224"/>
            <a:chOff x="-57956275" y="3197925"/>
            <a:chExt cx="319000" cy="319225"/>
          </a:xfrm>
        </p:grpSpPr>
        <p:sp>
          <p:nvSpPr>
            <p:cNvPr id="6598" name="Google Shape;6598;p71"/>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1"/>
          <p:cNvGrpSpPr/>
          <p:nvPr/>
        </p:nvGrpSpPr>
        <p:grpSpPr>
          <a:xfrm>
            <a:off x="4886701" y="1832234"/>
            <a:ext cx="314662" cy="358971"/>
            <a:chOff x="-57940525" y="3590375"/>
            <a:chExt cx="279625" cy="319000"/>
          </a:xfrm>
        </p:grpSpPr>
        <p:sp>
          <p:nvSpPr>
            <p:cNvPr id="6606" name="Google Shape;6606;p71"/>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71"/>
          <p:cNvGrpSpPr/>
          <p:nvPr/>
        </p:nvGrpSpPr>
        <p:grpSpPr>
          <a:xfrm>
            <a:off x="4857582" y="2273605"/>
            <a:ext cx="358099" cy="358999"/>
            <a:chOff x="-57959425" y="3982600"/>
            <a:chExt cx="318225" cy="319025"/>
          </a:xfrm>
        </p:grpSpPr>
        <p:sp>
          <p:nvSpPr>
            <p:cNvPr id="6612" name="Google Shape;6612;p71"/>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71"/>
          <p:cNvGrpSpPr/>
          <p:nvPr/>
        </p:nvGrpSpPr>
        <p:grpSpPr>
          <a:xfrm>
            <a:off x="7057749" y="1376934"/>
            <a:ext cx="357226" cy="357226"/>
            <a:chOff x="-55987225" y="3198925"/>
            <a:chExt cx="317450" cy="317450"/>
          </a:xfrm>
        </p:grpSpPr>
        <p:sp>
          <p:nvSpPr>
            <p:cNvPr id="6617" name="Google Shape;6617;p71"/>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71"/>
          <p:cNvGrpSpPr/>
          <p:nvPr/>
        </p:nvGrpSpPr>
        <p:grpSpPr>
          <a:xfrm>
            <a:off x="7057749" y="1832965"/>
            <a:ext cx="357226" cy="357367"/>
            <a:chOff x="-55987225" y="3591025"/>
            <a:chExt cx="317450" cy="317575"/>
          </a:xfrm>
        </p:grpSpPr>
        <p:sp>
          <p:nvSpPr>
            <p:cNvPr id="6622" name="Google Shape;6622;p71"/>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71"/>
          <p:cNvGrpSpPr/>
          <p:nvPr/>
        </p:nvGrpSpPr>
        <p:grpSpPr>
          <a:xfrm>
            <a:off x="7071665" y="2273605"/>
            <a:ext cx="358999" cy="358999"/>
            <a:chOff x="-55988800" y="3982600"/>
            <a:chExt cx="319025" cy="319025"/>
          </a:xfrm>
        </p:grpSpPr>
        <p:sp>
          <p:nvSpPr>
            <p:cNvPr id="6628" name="Google Shape;6628;p71"/>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71"/>
          <p:cNvGrpSpPr/>
          <p:nvPr/>
        </p:nvGrpSpPr>
        <p:grpSpPr>
          <a:xfrm>
            <a:off x="5730184" y="2731562"/>
            <a:ext cx="356326" cy="358971"/>
            <a:chOff x="-54026025" y="3192625"/>
            <a:chExt cx="316650" cy="319000"/>
          </a:xfrm>
        </p:grpSpPr>
        <p:sp>
          <p:nvSpPr>
            <p:cNvPr id="6634" name="Google Shape;6634;p71"/>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2" name="Google Shape;6642;p71"/>
          <p:cNvGrpSpPr/>
          <p:nvPr/>
        </p:nvGrpSpPr>
        <p:grpSpPr>
          <a:xfrm>
            <a:off x="5750130" y="3202536"/>
            <a:ext cx="316434" cy="358099"/>
            <a:chOff x="-54007925" y="3584850"/>
            <a:chExt cx="281200" cy="318225"/>
          </a:xfrm>
        </p:grpSpPr>
        <p:sp>
          <p:nvSpPr>
            <p:cNvPr id="6643" name="Google Shape;6643;p71"/>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71"/>
          <p:cNvGrpSpPr/>
          <p:nvPr/>
        </p:nvGrpSpPr>
        <p:grpSpPr>
          <a:xfrm>
            <a:off x="5750130" y="3664421"/>
            <a:ext cx="316434" cy="358914"/>
            <a:chOff x="-54007925" y="3975575"/>
            <a:chExt cx="281200" cy="318950"/>
          </a:xfrm>
        </p:grpSpPr>
        <p:sp>
          <p:nvSpPr>
            <p:cNvPr id="6650" name="Google Shape;6650;p71"/>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71"/>
          <p:cNvGrpSpPr/>
          <p:nvPr/>
        </p:nvGrpSpPr>
        <p:grpSpPr>
          <a:xfrm>
            <a:off x="7984996" y="2748891"/>
            <a:ext cx="274770" cy="358492"/>
            <a:chOff x="-52005775" y="3208025"/>
            <a:chExt cx="244175" cy="318575"/>
          </a:xfrm>
        </p:grpSpPr>
        <p:sp>
          <p:nvSpPr>
            <p:cNvPr id="6655" name="Google Shape;6655;p71"/>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71"/>
          <p:cNvGrpSpPr/>
          <p:nvPr/>
        </p:nvGrpSpPr>
        <p:grpSpPr>
          <a:xfrm>
            <a:off x="5291462" y="1376934"/>
            <a:ext cx="358099" cy="358099"/>
            <a:chOff x="-57568775" y="3198925"/>
            <a:chExt cx="318225" cy="318225"/>
          </a:xfrm>
        </p:grpSpPr>
        <p:sp>
          <p:nvSpPr>
            <p:cNvPr id="6667" name="Google Shape;6667;p71"/>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71"/>
          <p:cNvGrpSpPr/>
          <p:nvPr/>
        </p:nvGrpSpPr>
        <p:grpSpPr>
          <a:xfrm>
            <a:off x="5313181" y="1832234"/>
            <a:ext cx="314662" cy="358099"/>
            <a:chOff x="-57549075" y="3590375"/>
            <a:chExt cx="279625" cy="318225"/>
          </a:xfrm>
        </p:grpSpPr>
        <p:sp>
          <p:nvSpPr>
            <p:cNvPr id="6674" name="Google Shape;6674;p71"/>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71"/>
          <p:cNvGrpSpPr/>
          <p:nvPr/>
        </p:nvGrpSpPr>
        <p:grpSpPr>
          <a:xfrm>
            <a:off x="5305378" y="2273605"/>
            <a:ext cx="359871" cy="359871"/>
            <a:chOff x="-57570350" y="3982600"/>
            <a:chExt cx="319800" cy="319800"/>
          </a:xfrm>
        </p:grpSpPr>
        <p:sp>
          <p:nvSpPr>
            <p:cNvPr id="6679" name="Google Shape;6679;p71"/>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71"/>
          <p:cNvGrpSpPr/>
          <p:nvPr/>
        </p:nvGrpSpPr>
        <p:grpSpPr>
          <a:xfrm>
            <a:off x="7520416" y="1376033"/>
            <a:ext cx="314662" cy="358999"/>
            <a:chOff x="-55576850" y="3198125"/>
            <a:chExt cx="279625" cy="319025"/>
          </a:xfrm>
        </p:grpSpPr>
        <p:sp>
          <p:nvSpPr>
            <p:cNvPr id="6684" name="Google Shape;6684;p71"/>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71"/>
          <p:cNvGrpSpPr/>
          <p:nvPr/>
        </p:nvGrpSpPr>
        <p:grpSpPr>
          <a:xfrm>
            <a:off x="7497812" y="1832009"/>
            <a:ext cx="359871" cy="358324"/>
            <a:chOff x="-55596550" y="3590175"/>
            <a:chExt cx="319800" cy="318425"/>
          </a:xfrm>
        </p:grpSpPr>
        <p:sp>
          <p:nvSpPr>
            <p:cNvPr id="6689" name="Google Shape;6689;p71"/>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71"/>
          <p:cNvGrpSpPr/>
          <p:nvPr/>
        </p:nvGrpSpPr>
        <p:grpSpPr>
          <a:xfrm>
            <a:off x="7513049" y="2273351"/>
            <a:ext cx="358999" cy="359252"/>
            <a:chOff x="-55595775" y="3982375"/>
            <a:chExt cx="319025" cy="319250"/>
          </a:xfrm>
        </p:grpSpPr>
        <p:sp>
          <p:nvSpPr>
            <p:cNvPr id="6694" name="Google Shape;6694;p71"/>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1"/>
          <p:cNvGrpSpPr/>
          <p:nvPr/>
        </p:nvGrpSpPr>
        <p:grpSpPr>
          <a:xfrm>
            <a:off x="6170232" y="2731562"/>
            <a:ext cx="358999" cy="358099"/>
            <a:chOff x="-53635375" y="3192625"/>
            <a:chExt cx="319025" cy="318225"/>
          </a:xfrm>
        </p:grpSpPr>
        <p:sp>
          <p:nvSpPr>
            <p:cNvPr id="6701" name="Google Shape;6701;p71"/>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1"/>
          <p:cNvGrpSpPr/>
          <p:nvPr/>
        </p:nvGrpSpPr>
        <p:grpSpPr>
          <a:xfrm>
            <a:off x="6192401" y="3202536"/>
            <a:ext cx="314662" cy="358999"/>
            <a:chOff x="-53615675" y="3584850"/>
            <a:chExt cx="279625" cy="319025"/>
          </a:xfrm>
        </p:grpSpPr>
        <p:sp>
          <p:nvSpPr>
            <p:cNvPr id="6705" name="Google Shape;6705;p71"/>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71"/>
          <p:cNvGrpSpPr/>
          <p:nvPr/>
        </p:nvGrpSpPr>
        <p:grpSpPr>
          <a:xfrm>
            <a:off x="6170246" y="3665461"/>
            <a:ext cx="358971" cy="357874"/>
            <a:chOff x="-53634575" y="3976500"/>
            <a:chExt cx="319000" cy="318025"/>
          </a:xfrm>
        </p:grpSpPr>
        <p:sp>
          <p:nvSpPr>
            <p:cNvPr id="6709" name="Google Shape;6709;p71"/>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71"/>
          <p:cNvGrpSpPr/>
          <p:nvPr/>
        </p:nvGrpSpPr>
        <p:grpSpPr>
          <a:xfrm>
            <a:off x="7965050" y="3208415"/>
            <a:ext cx="314662" cy="358436"/>
            <a:chOff x="-52023900" y="3590075"/>
            <a:chExt cx="279625" cy="318525"/>
          </a:xfrm>
        </p:grpSpPr>
        <p:sp>
          <p:nvSpPr>
            <p:cNvPr id="6718" name="Google Shape;6718;p71"/>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71"/>
          <p:cNvGrpSpPr/>
          <p:nvPr/>
        </p:nvGrpSpPr>
        <p:grpSpPr>
          <a:xfrm>
            <a:off x="5728292" y="1376934"/>
            <a:ext cx="358971" cy="358971"/>
            <a:chOff x="-57173375" y="3198925"/>
            <a:chExt cx="319000" cy="319000"/>
          </a:xfrm>
        </p:grpSpPr>
        <p:sp>
          <p:nvSpPr>
            <p:cNvPr id="6726" name="Google Shape;6726;p71"/>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71"/>
          <p:cNvGrpSpPr/>
          <p:nvPr/>
        </p:nvGrpSpPr>
        <p:grpSpPr>
          <a:xfrm>
            <a:off x="5729178" y="1854374"/>
            <a:ext cx="357198" cy="314690"/>
            <a:chOff x="-57176525" y="3610050"/>
            <a:chExt cx="317425" cy="279650"/>
          </a:xfrm>
        </p:grpSpPr>
        <p:sp>
          <p:nvSpPr>
            <p:cNvPr id="6731" name="Google Shape;6731;p71"/>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6" name="Google Shape;6736;p71"/>
          <p:cNvGrpSpPr/>
          <p:nvPr/>
        </p:nvGrpSpPr>
        <p:grpSpPr>
          <a:xfrm>
            <a:off x="7939633" y="1376934"/>
            <a:ext cx="358099" cy="356326"/>
            <a:chOff x="-55202750" y="3198925"/>
            <a:chExt cx="318225" cy="316650"/>
          </a:xfrm>
        </p:grpSpPr>
        <p:sp>
          <p:nvSpPr>
            <p:cNvPr id="6737" name="Google Shape;6737;p71"/>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1"/>
          <p:cNvGrpSpPr/>
          <p:nvPr/>
        </p:nvGrpSpPr>
        <p:grpSpPr>
          <a:xfrm>
            <a:off x="7950267" y="1832234"/>
            <a:ext cx="336830" cy="358099"/>
            <a:chOff x="-55194875" y="3590375"/>
            <a:chExt cx="299325" cy="318225"/>
          </a:xfrm>
        </p:grpSpPr>
        <p:sp>
          <p:nvSpPr>
            <p:cNvPr id="6740" name="Google Shape;6740;p71"/>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71"/>
          <p:cNvGrpSpPr/>
          <p:nvPr/>
        </p:nvGrpSpPr>
        <p:grpSpPr>
          <a:xfrm>
            <a:off x="7954884" y="2274505"/>
            <a:ext cx="357198" cy="357198"/>
            <a:chOff x="-55203525" y="3983400"/>
            <a:chExt cx="317425" cy="317425"/>
          </a:xfrm>
        </p:grpSpPr>
        <p:sp>
          <p:nvSpPr>
            <p:cNvPr id="6746" name="Google Shape;6746;p71"/>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71"/>
          <p:cNvGrpSpPr/>
          <p:nvPr/>
        </p:nvGrpSpPr>
        <p:grpSpPr>
          <a:xfrm>
            <a:off x="6621365" y="2731562"/>
            <a:ext cx="335930" cy="358971"/>
            <a:chOff x="-53232900" y="3192625"/>
            <a:chExt cx="298525" cy="319000"/>
          </a:xfrm>
        </p:grpSpPr>
        <p:sp>
          <p:nvSpPr>
            <p:cNvPr id="6750" name="Google Shape;6750;p71"/>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71"/>
          <p:cNvGrpSpPr/>
          <p:nvPr/>
        </p:nvGrpSpPr>
        <p:grpSpPr>
          <a:xfrm>
            <a:off x="6610731" y="3202536"/>
            <a:ext cx="357198" cy="356326"/>
            <a:chOff x="-53242350" y="3584850"/>
            <a:chExt cx="317425" cy="316650"/>
          </a:xfrm>
        </p:grpSpPr>
        <p:sp>
          <p:nvSpPr>
            <p:cNvPr id="6759" name="Google Shape;6759;p71"/>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71"/>
          <p:cNvGrpSpPr/>
          <p:nvPr/>
        </p:nvGrpSpPr>
        <p:grpSpPr>
          <a:xfrm>
            <a:off x="6631999" y="3665236"/>
            <a:ext cx="314662" cy="358999"/>
            <a:chOff x="-53224225" y="3976300"/>
            <a:chExt cx="279625" cy="319025"/>
          </a:xfrm>
        </p:grpSpPr>
        <p:sp>
          <p:nvSpPr>
            <p:cNvPr id="6765" name="Google Shape;6765;p71"/>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71"/>
          <p:cNvGrpSpPr/>
          <p:nvPr/>
        </p:nvGrpSpPr>
        <p:grpSpPr>
          <a:xfrm>
            <a:off x="7942896" y="3672917"/>
            <a:ext cx="358971" cy="358408"/>
            <a:chOff x="-52043575" y="3983125"/>
            <a:chExt cx="319000" cy="318500"/>
          </a:xfrm>
        </p:grpSpPr>
        <p:sp>
          <p:nvSpPr>
            <p:cNvPr id="6773" name="Google Shape;6773;p71"/>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71"/>
          <p:cNvGrpSpPr/>
          <p:nvPr/>
        </p:nvGrpSpPr>
        <p:grpSpPr>
          <a:xfrm>
            <a:off x="6196836" y="1376934"/>
            <a:ext cx="314662" cy="358971"/>
            <a:chOff x="-56766175" y="3198925"/>
            <a:chExt cx="279625" cy="319000"/>
          </a:xfrm>
        </p:grpSpPr>
        <p:sp>
          <p:nvSpPr>
            <p:cNvPr id="6783" name="Google Shape;6783;p71"/>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71"/>
          <p:cNvGrpSpPr/>
          <p:nvPr/>
        </p:nvGrpSpPr>
        <p:grpSpPr>
          <a:xfrm>
            <a:off x="6195950" y="1832234"/>
            <a:ext cx="316434" cy="358099"/>
            <a:chOff x="-56766175" y="3590375"/>
            <a:chExt cx="281200" cy="318225"/>
          </a:xfrm>
        </p:grpSpPr>
        <p:sp>
          <p:nvSpPr>
            <p:cNvPr id="6791" name="Google Shape;6791;p71"/>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71"/>
          <p:cNvGrpSpPr/>
          <p:nvPr/>
        </p:nvGrpSpPr>
        <p:grpSpPr>
          <a:xfrm>
            <a:off x="6232906" y="2273605"/>
            <a:ext cx="272126" cy="358099"/>
            <a:chOff x="-56747275" y="3982600"/>
            <a:chExt cx="241825" cy="318225"/>
          </a:xfrm>
        </p:grpSpPr>
        <p:sp>
          <p:nvSpPr>
            <p:cNvPr id="6796" name="Google Shape;6796;p71"/>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71"/>
          <p:cNvGrpSpPr/>
          <p:nvPr/>
        </p:nvGrpSpPr>
        <p:grpSpPr>
          <a:xfrm>
            <a:off x="4840657" y="3215842"/>
            <a:ext cx="358999" cy="342991"/>
            <a:chOff x="-54812875" y="3596675"/>
            <a:chExt cx="319025" cy="304800"/>
          </a:xfrm>
        </p:grpSpPr>
        <p:sp>
          <p:nvSpPr>
            <p:cNvPr id="6804" name="Google Shape;6804;p71"/>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1" name="Google Shape;6811;p71"/>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3" name="Google Shape;6813;p71"/>
          <p:cNvGrpSpPr/>
          <p:nvPr/>
        </p:nvGrpSpPr>
        <p:grpSpPr>
          <a:xfrm>
            <a:off x="4862826" y="3672326"/>
            <a:ext cx="314662" cy="358099"/>
            <a:chOff x="-54793175" y="3982600"/>
            <a:chExt cx="279625" cy="318225"/>
          </a:xfrm>
        </p:grpSpPr>
        <p:sp>
          <p:nvSpPr>
            <p:cNvPr id="6814" name="Google Shape;6814;p71"/>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1"/>
          <p:cNvGrpSpPr/>
          <p:nvPr/>
        </p:nvGrpSpPr>
        <p:grpSpPr>
          <a:xfrm>
            <a:off x="7074284" y="2731562"/>
            <a:ext cx="314662" cy="358099"/>
            <a:chOff x="-52832000" y="3192625"/>
            <a:chExt cx="279625" cy="318225"/>
          </a:xfrm>
        </p:grpSpPr>
        <p:sp>
          <p:nvSpPr>
            <p:cNvPr id="6822" name="Google Shape;6822;p71"/>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71"/>
          <p:cNvGrpSpPr/>
          <p:nvPr/>
        </p:nvGrpSpPr>
        <p:grpSpPr>
          <a:xfrm>
            <a:off x="5760817" y="2272929"/>
            <a:ext cx="323524" cy="358774"/>
            <a:chOff x="-57162350" y="3982000"/>
            <a:chExt cx="287500" cy="318825"/>
          </a:xfrm>
        </p:grpSpPr>
        <p:sp>
          <p:nvSpPr>
            <p:cNvPr id="6831" name="Google Shape;6831;p71"/>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71"/>
          <p:cNvGrpSpPr/>
          <p:nvPr/>
        </p:nvGrpSpPr>
        <p:grpSpPr>
          <a:xfrm>
            <a:off x="7052130" y="3203436"/>
            <a:ext cx="358971" cy="357198"/>
            <a:chOff x="-52851675" y="3585650"/>
            <a:chExt cx="319000" cy="317425"/>
          </a:xfrm>
        </p:grpSpPr>
        <p:sp>
          <p:nvSpPr>
            <p:cNvPr id="6840" name="Google Shape;6840;p71"/>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71"/>
          <p:cNvGrpSpPr/>
          <p:nvPr/>
        </p:nvGrpSpPr>
        <p:grpSpPr>
          <a:xfrm>
            <a:off x="7074284" y="3665236"/>
            <a:ext cx="314662" cy="358999"/>
            <a:chOff x="-52832000" y="3976300"/>
            <a:chExt cx="279625" cy="319025"/>
          </a:xfrm>
        </p:grpSpPr>
        <p:sp>
          <p:nvSpPr>
            <p:cNvPr id="6847" name="Google Shape;6847;p71"/>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71"/>
          <p:cNvGrpSpPr/>
          <p:nvPr/>
        </p:nvGrpSpPr>
        <p:grpSpPr>
          <a:xfrm>
            <a:off x="6191490" y="4119884"/>
            <a:ext cx="316434" cy="358099"/>
            <a:chOff x="-51633225" y="3198925"/>
            <a:chExt cx="281200" cy="318225"/>
          </a:xfrm>
        </p:grpSpPr>
        <p:sp>
          <p:nvSpPr>
            <p:cNvPr id="6853" name="Google Shape;6853;p71"/>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71"/>
          <p:cNvGrpSpPr/>
          <p:nvPr/>
        </p:nvGrpSpPr>
        <p:grpSpPr>
          <a:xfrm>
            <a:off x="6610314" y="1377806"/>
            <a:ext cx="365188" cy="357226"/>
            <a:chOff x="-56396775" y="3199700"/>
            <a:chExt cx="324525" cy="317450"/>
          </a:xfrm>
        </p:grpSpPr>
        <p:sp>
          <p:nvSpPr>
            <p:cNvPr id="6861" name="Google Shape;6861;p71"/>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71"/>
          <p:cNvGrpSpPr/>
          <p:nvPr/>
        </p:nvGrpSpPr>
        <p:grpSpPr>
          <a:xfrm>
            <a:off x="6613408" y="1843740"/>
            <a:ext cx="358999" cy="335958"/>
            <a:chOff x="-56394425" y="3600600"/>
            <a:chExt cx="319025" cy="298550"/>
          </a:xfrm>
        </p:grpSpPr>
        <p:sp>
          <p:nvSpPr>
            <p:cNvPr id="6868" name="Google Shape;6868;p71"/>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1"/>
          <p:cNvGrpSpPr/>
          <p:nvPr/>
        </p:nvGrpSpPr>
        <p:grpSpPr>
          <a:xfrm>
            <a:off x="6644175" y="2274505"/>
            <a:ext cx="327068" cy="357198"/>
            <a:chOff x="-56379450" y="3983400"/>
            <a:chExt cx="290650" cy="317425"/>
          </a:xfrm>
        </p:grpSpPr>
        <p:sp>
          <p:nvSpPr>
            <p:cNvPr id="6872" name="Google Shape;6872;p71"/>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71"/>
          <p:cNvGrpSpPr/>
          <p:nvPr/>
        </p:nvGrpSpPr>
        <p:grpSpPr>
          <a:xfrm>
            <a:off x="5307879" y="2738651"/>
            <a:ext cx="316434" cy="358971"/>
            <a:chOff x="-54401725" y="3198925"/>
            <a:chExt cx="281200" cy="319000"/>
          </a:xfrm>
        </p:grpSpPr>
        <p:sp>
          <p:nvSpPr>
            <p:cNvPr id="6881" name="Google Shape;6881;p71"/>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71"/>
          <p:cNvGrpSpPr/>
          <p:nvPr/>
        </p:nvGrpSpPr>
        <p:grpSpPr>
          <a:xfrm>
            <a:off x="5308766" y="3208753"/>
            <a:ext cx="314662" cy="358099"/>
            <a:chOff x="-54401725" y="3590375"/>
            <a:chExt cx="279625" cy="318225"/>
          </a:xfrm>
        </p:grpSpPr>
        <p:sp>
          <p:nvSpPr>
            <p:cNvPr id="6893" name="Google Shape;6893;p71"/>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71"/>
          <p:cNvGrpSpPr/>
          <p:nvPr/>
        </p:nvGrpSpPr>
        <p:grpSpPr>
          <a:xfrm>
            <a:off x="5306557" y="3672326"/>
            <a:ext cx="319079" cy="358099"/>
            <a:chOff x="-54403300" y="3982600"/>
            <a:chExt cx="283550" cy="318225"/>
          </a:xfrm>
        </p:grpSpPr>
        <p:sp>
          <p:nvSpPr>
            <p:cNvPr id="6900" name="Google Shape;6900;p71"/>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71"/>
          <p:cNvGrpSpPr/>
          <p:nvPr/>
        </p:nvGrpSpPr>
        <p:grpSpPr>
          <a:xfrm>
            <a:off x="7493951" y="2733559"/>
            <a:ext cx="356298" cy="356973"/>
            <a:chOff x="-52458650" y="3194400"/>
            <a:chExt cx="316625" cy="317225"/>
          </a:xfrm>
        </p:grpSpPr>
        <p:sp>
          <p:nvSpPr>
            <p:cNvPr id="6906" name="Google Shape;6906;p71"/>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71"/>
          <p:cNvGrpSpPr/>
          <p:nvPr/>
        </p:nvGrpSpPr>
        <p:grpSpPr>
          <a:xfrm>
            <a:off x="4862826" y="2738651"/>
            <a:ext cx="314662" cy="358971"/>
            <a:chOff x="-54793175" y="3198925"/>
            <a:chExt cx="279625" cy="319000"/>
          </a:xfrm>
        </p:grpSpPr>
        <p:sp>
          <p:nvSpPr>
            <p:cNvPr id="6915" name="Google Shape;6915;p71"/>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71"/>
          <p:cNvGrpSpPr/>
          <p:nvPr/>
        </p:nvGrpSpPr>
        <p:grpSpPr>
          <a:xfrm>
            <a:off x="7503249" y="3202536"/>
            <a:ext cx="337703" cy="357845"/>
            <a:chOff x="-52450000" y="3584850"/>
            <a:chExt cx="300100" cy="318000"/>
          </a:xfrm>
        </p:grpSpPr>
        <p:sp>
          <p:nvSpPr>
            <p:cNvPr id="6923" name="Google Shape;6923;p71"/>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71"/>
          <p:cNvGrpSpPr/>
          <p:nvPr/>
        </p:nvGrpSpPr>
        <p:grpSpPr>
          <a:xfrm>
            <a:off x="7514769" y="3667009"/>
            <a:ext cx="314662" cy="357226"/>
            <a:chOff x="-52440550" y="3977875"/>
            <a:chExt cx="279625" cy="317450"/>
          </a:xfrm>
        </p:grpSpPr>
        <p:sp>
          <p:nvSpPr>
            <p:cNvPr id="6931" name="Google Shape;6931;p71"/>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71"/>
          <p:cNvGrpSpPr/>
          <p:nvPr/>
        </p:nvGrpSpPr>
        <p:grpSpPr>
          <a:xfrm>
            <a:off x="6626703" y="4123215"/>
            <a:ext cx="314662" cy="358999"/>
            <a:chOff x="-51623775" y="3584850"/>
            <a:chExt cx="279625" cy="319025"/>
          </a:xfrm>
        </p:grpSpPr>
        <p:sp>
          <p:nvSpPr>
            <p:cNvPr id="6940" name="Google Shape;6940;p71"/>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9" name="Google Shape;6949;p71"/>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950" name="Google Shape;6950;p71"/>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54"/>
        <p:cNvGrpSpPr/>
        <p:nvPr/>
      </p:nvGrpSpPr>
      <p:grpSpPr>
        <a:xfrm>
          <a:off x="0" y="0"/>
          <a:ext cx="0" cy="0"/>
          <a:chOff x="0" y="0"/>
          <a:chExt cx="0" cy="0"/>
        </a:xfrm>
      </p:grpSpPr>
      <p:grpSp>
        <p:nvGrpSpPr>
          <p:cNvPr id="6955" name="Google Shape;6955;p72"/>
          <p:cNvGrpSpPr/>
          <p:nvPr/>
        </p:nvGrpSpPr>
        <p:grpSpPr>
          <a:xfrm>
            <a:off x="866775" y="1386849"/>
            <a:ext cx="276003" cy="357300"/>
            <a:chOff x="-50469125" y="3183175"/>
            <a:chExt cx="233150" cy="301825"/>
          </a:xfrm>
        </p:grpSpPr>
        <p:sp>
          <p:nvSpPr>
            <p:cNvPr id="6956" name="Google Shape;6956;p72"/>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72"/>
          <p:cNvGrpSpPr/>
          <p:nvPr/>
        </p:nvGrpSpPr>
        <p:grpSpPr>
          <a:xfrm>
            <a:off x="826674" y="1822251"/>
            <a:ext cx="356205" cy="355288"/>
            <a:chOff x="-50504575" y="3550975"/>
            <a:chExt cx="300900" cy="300125"/>
          </a:xfrm>
        </p:grpSpPr>
        <p:sp>
          <p:nvSpPr>
            <p:cNvPr id="6960" name="Google Shape;6960;p72"/>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2"/>
          <p:cNvGrpSpPr/>
          <p:nvPr/>
        </p:nvGrpSpPr>
        <p:grpSpPr>
          <a:xfrm>
            <a:off x="826674" y="2260493"/>
            <a:ext cx="356205" cy="354341"/>
            <a:chOff x="-50503000" y="3921175"/>
            <a:chExt cx="300900" cy="299325"/>
          </a:xfrm>
        </p:grpSpPr>
        <p:sp>
          <p:nvSpPr>
            <p:cNvPr id="6965" name="Google Shape;6965;p72"/>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72"/>
          <p:cNvGrpSpPr/>
          <p:nvPr/>
        </p:nvGrpSpPr>
        <p:grpSpPr>
          <a:xfrm>
            <a:off x="3030727" y="1406411"/>
            <a:ext cx="355258" cy="356205"/>
            <a:chOff x="-48630025" y="3199700"/>
            <a:chExt cx="300100" cy="300900"/>
          </a:xfrm>
        </p:grpSpPr>
        <p:sp>
          <p:nvSpPr>
            <p:cNvPr id="6971" name="Google Shape;6971;p72"/>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2"/>
          <p:cNvGrpSpPr/>
          <p:nvPr/>
        </p:nvGrpSpPr>
        <p:grpSpPr>
          <a:xfrm>
            <a:off x="3030727" y="1843707"/>
            <a:ext cx="355258" cy="355258"/>
            <a:chOff x="-48630025" y="3569100"/>
            <a:chExt cx="300100" cy="300100"/>
          </a:xfrm>
        </p:grpSpPr>
        <p:sp>
          <p:nvSpPr>
            <p:cNvPr id="6975" name="Google Shape;6975;p72"/>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2"/>
          <p:cNvGrpSpPr/>
          <p:nvPr/>
        </p:nvGrpSpPr>
        <p:grpSpPr>
          <a:xfrm>
            <a:off x="3031201" y="2281003"/>
            <a:ext cx="354311" cy="353394"/>
            <a:chOff x="-48629225" y="3938500"/>
            <a:chExt cx="299300" cy="298525"/>
          </a:xfrm>
        </p:grpSpPr>
        <p:sp>
          <p:nvSpPr>
            <p:cNvPr id="6986" name="Google Shape;6986;p72"/>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72"/>
          <p:cNvGrpSpPr/>
          <p:nvPr/>
        </p:nvGrpSpPr>
        <p:grpSpPr>
          <a:xfrm>
            <a:off x="1766604" y="2752344"/>
            <a:ext cx="311458" cy="354341"/>
            <a:chOff x="-46762575" y="3200500"/>
            <a:chExt cx="263100" cy="299325"/>
          </a:xfrm>
        </p:grpSpPr>
        <p:sp>
          <p:nvSpPr>
            <p:cNvPr id="6991" name="Google Shape;6991;p72"/>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72"/>
          <p:cNvGrpSpPr/>
          <p:nvPr/>
        </p:nvGrpSpPr>
        <p:grpSpPr>
          <a:xfrm>
            <a:off x="1744689" y="3211066"/>
            <a:ext cx="355288" cy="312375"/>
            <a:chOff x="-46779900" y="3588000"/>
            <a:chExt cx="300125" cy="263875"/>
          </a:xfrm>
        </p:grpSpPr>
        <p:sp>
          <p:nvSpPr>
            <p:cNvPr id="6997" name="Google Shape;6997;p72"/>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72"/>
          <p:cNvGrpSpPr/>
          <p:nvPr/>
        </p:nvGrpSpPr>
        <p:grpSpPr>
          <a:xfrm>
            <a:off x="1745162" y="3625988"/>
            <a:ext cx="354341" cy="353394"/>
            <a:chOff x="-46779100" y="3938500"/>
            <a:chExt cx="299325" cy="298525"/>
          </a:xfrm>
        </p:grpSpPr>
        <p:sp>
          <p:nvSpPr>
            <p:cNvPr id="7002" name="Google Shape;7002;p72"/>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72"/>
          <p:cNvGrpSpPr/>
          <p:nvPr/>
        </p:nvGrpSpPr>
        <p:grpSpPr>
          <a:xfrm>
            <a:off x="3952900" y="2758855"/>
            <a:ext cx="355258" cy="355288"/>
            <a:chOff x="-44924250" y="3206000"/>
            <a:chExt cx="300100" cy="300125"/>
          </a:xfrm>
        </p:grpSpPr>
        <p:sp>
          <p:nvSpPr>
            <p:cNvPr id="7005" name="Google Shape;7005;p72"/>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72"/>
          <p:cNvGrpSpPr/>
          <p:nvPr/>
        </p:nvGrpSpPr>
        <p:grpSpPr>
          <a:xfrm>
            <a:off x="1267386" y="1386849"/>
            <a:ext cx="355258" cy="355258"/>
            <a:chOff x="-50134375" y="3183175"/>
            <a:chExt cx="300100" cy="300100"/>
          </a:xfrm>
        </p:grpSpPr>
        <p:sp>
          <p:nvSpPr>
            <p:cNvPr id="7011" name="Google Shape;7011;p72"/>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72"/>
          <p:cNvGrpSpPr/>
          <p:nvPr/>
        </p:nvGrpSpPr>
        <p:grpSpPr>
          <a:xfrm>
            <a:off x="1267386" y="1822251"/>
            <a:ext cx="355258" cy="355288"/>
            <a:chOff x="-50134375" y="3550975"/>
            <a:chExt cx="300100" cy="300125"/>
          </a:xfrm>
        </p:grpSpPr>
        <p:sp>
          <p:nvSpPr>
            <p:cNvPr id="7022" name="Google Shape;7022;p72"/>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72"/>
          <p:cNvGrpSpPr/>
          <p:nvPr/>
        </p:nvGrpSpPr>
        <p:grpSpPr>
          <a:xfrm>
            <a:off x="1267386" y="2259783"/>
            <a:ext cx="355258" cy="355051"/>
            <a:chOff x="-50134375" y="3920575"/>
            <a:chExt cx="300100" cy="299925"/>
          </a:xfrm>
        </p:grpSpPr>
        <p:sp>
          <p:nvSpPr>
            <p:cNvPr id="7025" name="Google Shape;7025;p72"/>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72"/>
          <p:cNvGrpSpPr/>
          <p:nvPr/>
        </p:nvGrpSpPr>
        <p:grpSpPr>
          <a:xfrm>
            <a:off x="3478110" y="1407358"/>
            <a:ext cx="357123" cy="355258"/>
            <a:chOff x="-48262200" y="3200500"/>
            <a:chExt cx="301675" cy="300100"/>
          </a:xfrm>
        </p:grpSpPr>
        <p:sp>
          <p:nvSpPr>
            <p:cNvPr id="7029" name="Google Shape;7029;p72"/>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72"/>
          <p:cNvGrpSpPr/>
          <p:nvPr/>
        </p:nvGrpSpPr>
        <p:grpSpPr>
          <a:xfrm>
            <a:off x="3507483" y="1844447"/>
            <a:ext cx="298377" cy="354519"/>
            <a:chOff x="-48233050" y="3569725"/>
            <a:chExt cx="252050" cy="299475"/>
          </a:xfrm>
        </p:grpSpPr>
        <p:sp>
          <p:nvSpPr>
            <p:cNvPr id="7039" name="Google Shape;7039;p72"/>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2"/>
          <p:cNvGrpSpPr/>
          <p:nvPr/>
        </p:nvGrpSpPr>
        <p:grpSpPr>
          <a:xfrm>
            <a:off x="3531248" y="2278191"/>
            <a:ext cx="250847" cy="358070"/>
            <a:chOff x="-48216525" y="3936125"/>
            <a:chExt cx="211900" cy="302475"/>
          </a:xfrm>
        </p:grpSpPr>
        <p:sp>
          <p:nvSpPr>
            <p:cNvPr id="7043" name="Google Shape;7043;p72"/>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72"/>
          <p:cNvGrpSpPr/>
          <p:nvPr/>
        </p:nvGrpSpPr>
        <p:grpSpPr>
          <a:xfrm>
            <a:off x="2186966" y="2753261"/>
            <a:ext cx="355258" cy="355288"/>
            <a:chOff x="-46410500" y="3201275"/>
            <a:chExt cx="300100" cy="300125"/>
          </a:xfrm>
        </p:grpSpPr>
        <p:sp>
          <p:nvSpPr>
            <p:cNvPr id="7048" name="Google Shape;7048;p72"/>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72"/>
          <p:cNvGrpSpPr/>
          <p:nvPr/>
        </p:nvGrpSpPr>
        <p:grpSpPr>
          <a:xfrm>
            <a:off x="2186966" y="3188692"/>
            <a:ext cx="355258" cy="356205"/>
            <a:chOff x="-46409700" y="3569100"/>
            <a:chExt cx="300100" cy="300900"/>
          </a:xfrm>
        </p:grpSpPr>
        <p:sp>
          <p:nvSpPr>
            <p:cNvPr id="7054" name="Google Shape;7054;p72"/>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72"/>
          <p:cNvGrpSpPr/>
          <p:nvPr/>
        </p:nvGrpSpPr>
        <p:grpSpPr>
          <a:xfrm>
            <a:off x="2174847" y="3624124"/>
            <a:ext cx="379497" cy="358070"/>
            <a:chOff x="-46422300" y="3936925"/>
            <a:chExt cx="320575" cy="302475"/>
          </a:xfrm>
        </p:grpSpPr>
        <p:sp>
          <p:nvSpPr>
            <p:cNvPr id="7060" name="Google Shape;7060;p72"/>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72"/>
          <p:cNvGrpSpPr/>
          <p:nvPr/>
        </p:nvGrpSpPr>
        <p:grpSpPr>
          <a:xfrm>
            <a:off x="3952426" y="3178452"/>
            <a:ext cx="356205" cy="355258"/>
            <a:chOff x="-44914800" y="3560450"/>
            <a:chExt cx="300900" cy="300100"/>
          </a:xfrm>
        </p:grpSpPr>
        <p:sp>
          <p:nvSpPr>
            <p:cNvPr id="7063" name="Google Shape;7063;p72"/>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2"/>
          <p:cNvGrpSpPr/>
          <p:nvPr/>
        </p:nvGrpSpPr>
        <p:grpSpPr>
          <a:xfrm>
            <a:off x="1707478" y="1387086"/>
            <a:ext cx="354311" cy="354104"/>
            <a:chOff x="-49764975" y="3183375"/>
            <a:chExt cx="299300" cy="299125"/>
          </a:xfrm>
        </p:grpSpPr>
        <p:sp>
          <p:nvSpPr>
            <p:cNvPr id="7069" name="Google Shape;7069;p72"/>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72"/>
          <p:cNvGrpSpPr/>
          <p:nvPr/>
        </p:nvGrpSpPr>
        <p:grpSpPr>
          <a:xfrm>
            <a:off x="1707478" y="1822547"/>
            <a:ext cx="354311" cy="355909"/>
            <a:chOff x="-49764975" y="3551225"/>
            <a:chExt cx="299300" cy="300650"/>
          </a:xfrm>
        </p:grpSpPr>
        <p:sp>
          <p:nvSpPr>
            <p:cNvPr id="7079" name="Google Shape;7079;p72"/>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72"/>
          <p:cNvGrpSpPr/>
          <p:nvPr/>
        </p:nvGrpSpPr>
        <p:grpSpPr>
          <a:xfrm>
            <a:off x="1705140" y="2259310"/>
            <a:ext cx="358987" cy="355525"/>
            <a:chOff x="-49766550" y="3920175"/>
            <a:chExt cx="303250" cy="300325"/>
          </a:xfrm>
        </p:grpSpPr>
        <p:sp>
          <p:nvSpPr>
            <p:cNvPr id="7091" name="Google Shape;7091;p72"/>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72"/>
          <p:cNvGrpSpPr/>
          <p:nvPr/>
        </p:nvGrpSpPr>
        <p:grpSpPr>
          <a:xfrm>
            <a:off x="3920671" y="1407358"/>
            <a:ext cx="357123" cy="354341"/>
            <a:chOff x="-47892800" y="3200500"/>
            <a:chExt cx="301675" cy="299325"/>
          </a:xfrm>
        </p:grpSpPr>
        <p:sp>
          <p:nvSpPr>
            <p:cNvPr id="7096" name="Google Shape;7096;p72"/>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2"/>
          <p:cNvGrpSpPr/>
          <p:nvPr/>
        </p:nvGrpSpPr>
        <p:grpSpPr>
          <a:xfrm>
            <a:off x="3984537" y="1843707"/>
            <a:ext cx="229391" cy="355258"/>
            <a:chOff x="-47839250" y="3569100"/>
            <a:chExt cx="193775" cy="300100"/>
          </a:xfrm>
        </p:grpSpPr>
        <p:sp>
          <p:nvSpPr>
            <p:cNvPr id="7103" name="Google Shape;7103;p72"/>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2"/>
          <p:cNvGrpSpPr/>
          <p:nvPr/>
        </p:nvGrpSpPr>
        <p:grpSpPr>
          <a:xfrm>
            <a:off x="3921603" y="2280056"/>
            <a:ext cx="355258" cy="356205"/>
            <a:chOff x="-47892800" y="3937700"/>
            <a:chExt cx="300100" cy="300900"/>
          </a:xfrm>
        </p:grpSpPr>
        <p:sp>
          <p:nvSpPr>
            <p:cNvPr id="7110" name="Google Shape;7110;p72"/>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72"/>
          <p:cNvGrpSpPr/>
          <p:nvPr/>
        </p:nvGrpSpPr>
        <p:grpSpPr>
          <a:xfrm>
            <a:off x="2626898" y="2773770"/>
            <a:ext cx="355258" cy="311458"/>
            <a:chOff x="-46042675" y="3218600"/>
            <a:chExt cx="300100" cy="263100"/>
          </a:xfrm>
        </p:grpSpPr>
        <p:sp>
          <p:nvSpPr>
            <p:cNvPr id="7119" name="Google Shape;7119;p72"/>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72"/>
          <p:cNvGrpSpPr/>
          <p:nvPr/>
        </p:nvGrpSpPr>
        <p:grpSpPr>
          <a:xfrm>
            <a:off x="2626898" y="3188219"/>
            <a:ext cx="355258" cy="323118"/>
            <a:chOff x="-46042675" y="3568700"/>
            <a:chExt cx="300100" cy="272950"/>
          </a:xfrm>
        </p:grpSpPr>
        <p:sp>
          <p:nvSpPr>
            <p:cNvPr id="7126" name="Google Shape;7126;p72"/>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72"/>
          <p:cNvGrpSpPr/>
          <p:nvPr/>
        </p:nvGrpSpPr>
        <p:grpSpPr>
          <a:xfrm>
            <a:off x="2668849" y="3625189"/>
            <a:ext cx="271357" cy="356057"/>
            <a:chOff x="-46007225" y="3937825"/>
            <a:chExt cx="229225" cy="300775"/>
          </a:xfrm>
        </p:grpSpPr>
        <p:sp>
          <p:nvSpPr>
            <p:cNvPr id="7131" name="Google Shape;7131;p72"/>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2"/>
          <p:cNvGrpSpPr/>
          <p:nvPr/>
        </p:nvGrpSpPr>
        <p:grpSpPr>
          <a:xfrm>
            <a:off x="3974341" y="3615275"/>
            <a:ext cx="312375" cy="357596"/>
            <a:chOff x="-44895900" y="3929450"/>
            <a:chExt cx="263875" cy="302075"/>
          </a:xfrm>
        </p:grpSpPr>
        <p:sp>
          <p:nvSpPr>
            <p:cNvPr id="7142" name="Google Shape;7142;p72"/>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72"/>
          <p:cNvGrpSpPr/>
          <p:nvPr/>
        </p:nvGrpSpPr>
        <p:grpSpPr>
          <a:xfrm>
            <a:off x="2148160" y="1398036"/>
            <a:ext cx="356205" cy="332885"/>
            <a:chOff x="-49397175" y="3192625"/>
            <a:chExt cx="300900" cy="281200"/>
          </a:xfrm>
        </p:grpSpPr>
        <p:sp>
          <p:nvSpPr>
            <p:cNvPr id="7149" name="Google Shape;7149;p72"/>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2"/>
          <p:cNvGrpSpPr/>
          <p:nvPr/>
        </p:nvGrpSpPr>
        <p:grpSpPr>
          <a:xfrm>
            <a:off x="2174263" y="1822251"/>
            <a:ext cx="304000" cy="356205"/>
            <a:chOff x="-49375900" y="3550975"/>
            <a:chExt cx="256800" cy="300900"/>
          </a:xfrm>
        </p:grpSpPr>
        <p:sp>
          <p:nvSpPr>
            <p:cNvPr id="7157" name="Google Shape;7157;p72"/>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72"/>
          <p:cNvGrpSpPr/>
          <p:nvPr/>
        </p:nvGrpSpPr>
        <p:grpSpPr>
          <a:xfrm>
            <a:off x="2169616" y="2259546"/>
            <a:ext cx="313293" cy="356205"/>
            <a:chOff x="-49378250" y="3920375"/>
            <a:chExt cx="264650" cy="300900"/>
          </a:xfrm>
        </p:grpSpPr>
        <p:sp>
          <p:nvSpPr>
            <p:cNvPr id="7169" name="Google Shape;7169;p72"/>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72"/>
          <p:cNvGrpSpPr/>
          <p:nvPr/>
        </p:nvGrpSpPr>
        <p:grpSpPr>
          <a:xfrm>
            <a:off x="888604" y="2752344"/>
            <a:ext cx="312375" cy="357123"/>
            <a:chOff x="-47505300" y="3200500"/>
            <a:chExt cx="263875" cy="301675"/>
          </a:xfrm>
        </p:grpSpPr>
        <p:sp>
          <p:nvSpPr>
            <p:cNvPr id="7177" name="Google Shape;7177;p72"/>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72"/>
          <p:cNvGrpSpPr/>
          <p:nvPr/>
        </p:nvGrpSpPr>
        <p:grpSpPr>
          <a:xfrm>
            <a:off x="866704" y="3188692"/>
            <a:ext cx="356176" cy="355051"/>
            <a:chOff x="-47524975" y="3569100"/>
            <a:chExt cx="300875" cy="299925"/>
          </a:xfrm>
        </p:grpSpPr>
        <p:sp>
          <p:nvSpPr>
            <p:cNvPr id="7191" name="Google Shape;7191;p72"/>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72"/>
          <p:cNvGrpSpPr/>
          <p:nvPr/>
        </p:nvGrpSpPr>
        <p:grpSpPr>
          <a:xfrm>
            <a:off x="867162" y="3667954"/>
            <a:ext cx="355258" cy="270410"/>
            <a:chOff x="-47523400" y="3973950"/>
            <a:chExt cx="300100" cy="228425"/>
          </a:xfrm>
        </p:grpSpPr>
        <p:sp>
          <p:nvSpPr>
            <p:cNvPr id="7197" name="Google Shape;7197;p72"/>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72"/>
          <p:cNvGrpSpPr/>
          <p:nvPr/>
        </p:nvGrpSpPr>
        <p:grpSpPr>
          <a:xfrm>
            <a:off x="3072283" y="2750953"/>
            <a:ext cx="354341" cy="357596"/>
            <a:chOff x="-45673275" y="3199325"/>
            <a:chExt cx="299325" cy="302075"/>
          </a:xfrm>
        </p:grpSpPr>
        <p:sp>
          <p:nvSpPr>
            <p:cNvPr id="7203" name="Google Shape;7203;p72"/>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72"/>
          <p:cNvGrpSpPr/>
          <p:nvPr/>
        </p:nvGrpSpPr>
        <p:grpSpPr>
          <a:xfrm>
            <a:off x="3071351" y="3209202"/>
            <a:ext cx="356205" cy="314240"/>
            <a:chOff x="-45674075" y="3586425"/>
            <a:chExt cx="300900" cy="265450"/>
          </a:xfrm>
        </p:grpSpPr>
        <p:sp>
          <p:nvSpPr>
            <p:cNvPr id="7207" name="Google Shape;7207;p72"/>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72"/>
          <p:cNvGrpSpPr/>
          <p:nvPr/>
        </p:nvGrpSpPr>
        <p:grpSpPr>
          <a:xfrm>
            <a:off x="3072283" y="3625041"/>
            <a:ext cx="354341" cy="356205"/>
            <a:chOff x="-45673275" y="3937700"/>
            <a:chExt cx="299325" cy="300900"/>
          </a:xfrm>
        </p:grpSpPr>
        <p:sp>
          <p:nvSpPr>
            <p:cNvPr id="7210" name="Google Shape;7210;p72"/>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2"/>
          <p:cNvGrpSpPr/>
          <p:nvPr/>
        </p:nvGrpSpPr>
        <p:grpSpPr>
          <a:xfrm>
            <a:off x="2186449" y="4117825"/>
            <a:ext cx="356205" cy="356205"/>
            <a:chOff x="-44512325" y="3176075"/>
            <a:chExt cx="300900" cy="300900"/>
          </a:xfrm>
        </p:grpSpPr>
        <p:sp>
          <p:nvSpPr>
            <p:cNvPr id="7217" name="Google Shape;7217;p72"/>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72"/>
          <p:cNvGrpSpPr/>
          <p:nvPr/>
        </p:nvGrpSpPr>
        <p:grpSpPr>
          <a:xfrm>
            <a:off x="2589789" y="1386849"/>
            <a:ext cx="354341" cy="354341"/>
            <a:chOff x="-49027775" y="3183175"/>
            <a:chExt cx="299325" cy="299325"/>
          </a:xfrm>
        </p:grpSpPr>
        <p:sp>
          <p:nvSpPr>
            <p:cNvPr id="7221" name="Google Shape;7221;p72"/>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72"/>
          <p:cNvGrpSpPr/>
          <p:nvPr/>
        </p:nvGrpSpPr>
        <p:grpSpPr>
          <a:xfrm>
            <a:off x="2589330" y="1822251"/>
            <a:ext cx="355258" cy="357152"/>
            <a:chOff x="-49027775" y="3550975"/>
            <a:chExt cx="300100" cy="301700"/>
          </a:xfrm>
        </p:grpSpPr>
        <p:sp>
          <p:nvSpPr>
            <p:cNvPr id="7226" name="Google Shape;7226;p72"/>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72"/>
          <p:cNvGrpSpPr/>
          <p:nvPr/>
        </p:nvGrpSpPr>
        <p:grpSpPr>
          <a:xfrm>
            <a:off x="2587406" y="2259310"/>
            <a:ext cx="359106" cy="355525"/>
            <a:chOff x="-49031025" y="3920175"/>
            <a:chExt cx="303350" cy="300325"/>
          </a:xfrm>
        </p:grpSpPr>
        <p:sp>
          <p:nvSpPr>
            <p:cNvPr id="7237" name="Google Shape;7237;p72"/>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72"/>
          <p:cNvGrpSpPr/>
          <p:nvPr/>
        </p:nvGrpSpPr>
        <p:grpSpPr>
          <a:xfrm>
            <a:off x="1303511" y="2752344"/>
            <a:ext cx="356176" cy="354341"/>
            <a:chOff x="-47155575" y="3200500"/>
            <a:chExt cx="300875" cy="299325"/>
          </a:xfrm>
        </p:grpSpPr>
        <p:sp>
          <p:nvSpPr>
            <p:cNvPr id="7244" name="Google Shape;7244;p72"/>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72"/>
          <p:cNvGrpSpPr/>
          <p:nvPr/>
        </p:nvGrpSpPr>
        <p:grpSpPr>
          <a:xfrm>
            <a:off x="1303970" y="3188692"/>
            <a:ext cx="355258" cy="355258"/>
            <a:chOff x="-47154800" y="3569100"/>
            <a:chExt cx="300100" cy="300100"/>
          </a:xfrm>
        </p:grpSpPr>
        <p:sp>
          <p:nvSpPr>
            <p:cNvPr id="7251" name="Google Shape;7251;p72"/>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72"/>
          <p:cNvGrpSpPr/>
          <p:nvPr/>
        </p:nvGrpSpPr>
        <p:grpSpPr>
          <a:xfrm>
            <a:off x="1304443" y="3626905"/>
            <a:ext cx="354311" cy="353423"/>
            <a:chOff x="-47154000" y="3939275"/>
            <a:chExt cx="299300" cy="298550"/>
          </a:xfrm>
        </p:grpSpPr>
        <p:sp>
          <p:nvSpPr>
            <p:cNvPr id="7258" name="Google Shape;7258;p72"/>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2"/>
          <p:cNvGrpSpPr/>
          <p:nvPr/>
        </p:nvGrpSpPr>
        <p:grpSpPr>
          <a:xfrm>
            <a:off x="3529733" y="2752344"/>
            <a:ext cx="312375" cy="354341"/>
            <a:chOff x="-45286550" y="3200500"/>
            <a:chExt cx="263875" cy="299325"/>
          </a:xfrm>
        </p:grpSpPr>
        <p:sp>
          <p:nvSpPr>
            <p:cNvPr id="7263" name="Google Shape;7263;p72"/>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72"/>
          <p:cNvGrpSpPr/>
          <p:nvPr/>
        </p:nvGrpSpPr>
        <p:grpSpPr>
          <a:xfrm>
            <a:off x="3529733" y="3189639"/>
            <a:ext cx="312375" cy="354311"/>
            <a:chOff x="-45286550" y="3569900"/>
            <a:chExt cx="263875" cy="299300"/>
          </a:xfrm>
        </p:grpSpPr>
        <p:sp>
          <p:nvSpPr>
            <p:cNvPr id="7267" name="Google Shape;7267;p72"/>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72"/>
          <p:cNvGrpSpPr/>
          <p:nvPr/>
        </p:nvGrpSpPr>
        <p:grpSpPr>
          <a:xfrm>
            <a:off x="3540920" y="3625988"/>
            <a:ext cx="290001" cy="355258"/>
            <a:chOff x="-45277900" y="3938500"/>
            <a:chExt cx="244975" cy="300100"/>
          </a:xfrm>
        </p:grpSpPr>
        <p:sp>
          <p:nvSpPr>
            <p:cNvPr id="7274" name="Google Shape;7274;p72"/>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2"/>
          <p:cNvGrpSpPr/>
          <p:nvPr/>
        </p:nvGrpSpPr>
        <p:grpSpPr>
          <a:xfrm>
            <a:off x="2626869" y="4095090"/>
            <a:ext cx="355258" cy="355258"/>
            <a:chOff x="-44502875" y="3576975"/>
            <a:chExt cx="300100" cy="300100"/>
          </a:xfrm>
        </p:grpSpPr>
        <p:sp>
          <p:nvSpPr>
            <p:cNvPr id="7279" name="Google Shape;7279;p72"/>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72"/>
          <p:cNvGrpSpPr/>
          <p:nvPr/>
        </p:nvGrpSpPr>
        <p:grpSpPr>
          <a:xfrm>
            <a:off x="4835456" y="1828361"/>
            <a:ext cx="356196" cy="354670"/>
            <a:chOff x="-13946200" y="3647075"/>
            <a:chExt cx="353650" cy="352100"/>
          </a:xfrm>
        </p:grpSpPr>
        <p:sp>
          <p:nvSpPr>
            <p:cNvPr id="7283" name="Google Shape;7283;p7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72"/>
          <p:cNvGrpSpPr/>
          <p:nvPr/>
        </p:nvGrpSpPr>
        <p:grpSpPr>
          <a:xfrm>
            <a:off x="6618849" y="1387844"/>
            <a:ext cx="357002" cy="354267"/>
            <a:chOff x="-12163025" y="3214275"/>
            <a:chExt cx="354450" cy="351700"/>
          </a:xfrm>
        </p:grpSpPr>
        <p:sp>
          <p:nvSpPr>
            <p:cNvPr id="7290" name="Google Shape;7290;p7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72"/>
          <p:cNvGrpSpPr/>
          <p:nvPr/>
        </p:nvGrpSpPr>
        <p:grpSpPr>
          <a:xfrm>
            <a:off x="6619629" y="1827581"/>
            <a:ext cx="355441" cy="356232"/>
            <a:chOff x="-12160675" y="3647875"/>
            <a:chExt cx="352900" cy="353650"/>
          </a:xfrm>
        </p:grpSpPr>
        <p:sp>
          <p:nvSpPr>
            <p:cNvPr id="7294" name="Google Shape;7294;p7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72"/>
          <p:cNvGrpSpPr/>
          <p:nvPr/>
        </p:nvGrpSpPr>
        <p:grpSpPr>
          <a:xfrm>
            <a:off x="6630345" y="2272036"/>
            <a:ext cx="354635" cy="356232"/>
            <a:chOff x="-12160675" y="4081850"/>
            <a:chExt cx="352100" cy="353650"/>
          </a:xfrm>
        </p:grpSpPr>
        <p:sp>
          <p:nvSpPr>
            <p:cNvPr id="7302" name="Google Shape;7302;p7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72"/>
          <p:cNvGrpSpPr/>
          <p:nvPr/>
        </p:nvGrpSpPr>
        <p:grpSpPr>
          <a:xfrm>
            <a:off x="4835311" y="2746480"/>
            <a:ext cx="355416" cy="355652"/>
            <a:chOff x="-10391650" y="3180600"/>
            <a:chExt cx="352875" cy="353075"/>
          </a:xfrm>
        </p:grpSpPr>
        <p:sp>
          <p:nvSpPr>
            <p:cNvPr id="7309" name="Google Shape;7309;p7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72"/>
          <p:cNvGrpSpPr/>
          <p:nvPr/>
        </p:nvGrpSpPr>
        <p:grpSpPr>
          <a:xfrm>
            <a:off x="4835310" y="3223278"/>
            <a:ext cx="354635" cy="353890"/>
            <a:chOff x="-10390875" y="3616350"/>
            <a:chExt cx="352100" cy="351325"/>
          </a:xfrm>
        </p:grpSpPr>
        <p:sp>
          <p:nvSpPr>
            <p:cNvPr id="7316" name="Google Shape;7316;p7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72"/>
          <p:cNvGrpSpPr/>
          <p:nvPr/>
        </p:nvGrpSpPr>
        <p:grpSpPr>
          <a:xfrm>
            <a:off x="7502285" y="2747943"/>
            <a:ext cx="312585" cy="354670"/>
            <a:chOff x="-10370400" y="4049550"/>
            <a:chExt cx="310350" cy="352100"/>
          </a:xfrm>
        </p:grpSpPr>
        <p:sp>
          <p:nvSpPr>
            <p:cNvPr id="7320" name="Google Shape;7320;p7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2"/>
          <p:cNvGrpSpPr/>
          <p:nvPr/>
        </p:nvGrpSpPr>
        <p:grpSpPr>
          <a:xfrm>
            <a:off x="6606541" y="2746884"/>
            <a:ext cx="379236" cy="354847"/>
            <a:chOff x="-8674650" y="3210975"/>
            <a:chExt cx="376525" cy="352275"/>
          </a:xfrm>
        </p:grpSpPr>
        <p:sp>
          <p:nvSpPr>
            <p:cNvPr id="7326" name="Google Shape;7326;p7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72"/>
          <p:cNvGrpSpPr/>
          <p:nvPr/>
        </p:nvGrpSpPr>
        <p:grpSpPr>
          <a:xfrm>
            <a:off x="5278038" y="1828361"/>
            <a:ext cx="356221" cy="354670"/>
            <a:chOff x="-13512225" y="3647075"/>
            <a:chExt cx="353675" cy="352100"/>
          </a:xfrm>
        </p:grpSpPr>
        <p:sp>
          <p:nvSpPr>
            <p:cNvPr id="7333" name="Google Shape;7333;p7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72"/>
          <p:cNvGrpSpPr/>
          <p:nvPr/>
        </p:nvGrpSpPr>
        <p:grpSpPr>
          <a:xfrm>
            <a:off x="5288351" y="2272427"/>
            <a:ext cx="356221" cy="355451"/>
            <a:chOff x="-13512225" y="4080275"/>
            <a:chExt cx="353675" cy="352875"/>
          </a:xfrm>
        </p:grpSpPr>
        <p:sp>
          <p:nvSpPr>
            <p:cNvPr id="7344" name="Google Shape;7344;p7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72"/>
          <p:cNvGrpSpPr/>
          <p:nvPr/>
        </p:nvGrpSpPr>
        <p:grpSpPr>
          <a:xfrm>
            <a:off x="7061431" y="1419788"/>
            <a:ext cx="356196" cy="290379"/>
            <a:chOff x="-11728250" y="3245400"/>
            <a:chExt cx="353650" cy="288275"/>
          </a:xfrm>
        </p:grpSpPr>
        <p:sp>
          <p:nvSpPr>
            <p:cNvPr id="7356" name="Google Shape;7356;p7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72"/>
          <p:cNvGrpSpPr/>
          <p:nvPr/>
        </p:nvGrpSpPr>
        <p:grpSpPr>
          <a:xfrm>
            <a:off x="7093939" y="2272427"/>
            <a:ext cx="311804" cy="355451"/>
            <a:chOff x="-11703850" y="4081850"/>
            <a:chExt cx="309575" cy="352875"/>
          </a:xfrm>
        </p:grpSpPr>
        <p:sp>
          <p:nvSpPr>
            <p:cNvPr id="7362" name="Google Shape;7362;p7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72"/>
          <p:cNvGrpSpPr/>
          <p:nvPr/>
        </p:nvGrpSpPr>
        <p:grpSpPr>
          <a:xfrm>
            <a:off x="5282595" y="2746580"/>
            <a:ext cx="357002" cy="355451"/>
            <a:chOff x="-9958475" y="3180025"/>
            <a:chExt cx="354450" cy="352875"/>
          </a:xfrm>
        </p:grpSpPr>
        <p:sp>
          <p:nvSpPr>
            <p:cNvPr id="7371" name="Google Shape;7371;p7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72"/>
          <p:cNvGrpSpPr/>
          <p:nvPr/>
        </p:nvGrpSpPr>
        <p:grpSpPr>
          <a:xfrm>
            <a:off x="5291722" y="3222561"/>
            <a:ext cx="337966" cy="355325"/>
            <a:chOff x="-9949025" y="3615575"/>
            <a:chExt cx="335550" cy="352750"/>
          </a:xfrm>
        </p:grpSpPr>
        <p:sp>
          <p:nvSpPr>
            <p:cNvPr id="7375" name="Google Shape;7375;p7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72"/>
          <p:cNvGrpSpPr/>
          <p:nvPr/>
        </p:nvGrpSpPr>
        <p:grpSpPr>
          <a:xfrm>
            <a:off x="7926568" y="2746067"/>
            <a:ext cx="360175" cy="358423"/>
            <a:chOff x="-9961625" y="4048175"/>
            <a:chExt cx="357600" cy="355825"/>
          </a:xfrm>
        </p:grpSpPr>
        <p:sp>
          <p:nvSpPr>
            <p:cNvPr id="7379" name="Google Shape;7379;p7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2"/>
          <p:cNvGrpSpPr/>
          <p:nvPr/>
        </p:nvGrpSpPr>
        <p:grpSpPr>
          <a:xfrm>
            <a:off x="6613289" y="3221579"/>
            <a:ext cx="364959" cy="357289"/>
            <a:chOff x="-8680950" y="3624225"/>
            <a:chExt cx="362350" cy="354700"/>
          </a:xfrm>
        </p:grpSpPr>
        <p:sp>
          <p:nvSpPr>
            <p:cNvPr id="7386" name="Google Shape;7386;p7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72"/>
          <p:cNvGrpSpPr/>
          <p:nvPr/>
        </p:nvGrpSpPr>
        <p:grpSpPr>
          <a:xfrm>
            <a:off x="5749533" y="1387239"/>
            <a:ext cx="313365" cy="355476"/>
            <a:chOff x="-13056975" y="3212300"/>
            <a:chExt cx="311125" cy="352900"/>
          </a:xfrm>
        </p:grpSpPr>
        <p:sp>
          <p:nvSpPr>
            <p:cNvPr id="7393" name="Google Shape;7393;p7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72"/>
          <p:cNvGrpSpPr/>
          <p:nvPr/>
        </p:nvGrpSpPr>
        <p:grpSpPr>
          <a:xfrm>
            <a:off x="5726921" y="1828034"/>
            <a:ext cx="358588" cy="355325"/>
            <a:chOff x="-13077450" y="3647075"/>
            <a:chExt cx="356025" cy="352750"/>
          </a:xfrm>
        </p:grpSpPr>
        <p:sp>
          <p:nvSpPr>
            <p:cNvPr id="7398" name="Google Shape;7398;p7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72"/>
          <p:cNvGrpSpPr/>
          <p:nvPr/>
        </p:nvGrpSpPr>
        <p:grpSpPr>
          <a:xfrm>
            <a:off x="5738027" y="2271633"/>
            <a:ext cx="357002" cy="357037"/>
            <a:chOff x="-13079025" y="4079475"/>
            <a:chExt cx="354450" cy="354450"/>
          </a:xfrm>
        </p:grpSpPr>
        <p:sp>
          <p:nvSpPr>
            <p:cNvPr id="7402" name="Google Shape;7402;p7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72"/>
          <p:cNvGrpSpPr/>
          <p:nvPr/>
        </p:nvGrpSpPr>
        <p:grpSpPr>
          <a:xfrm>
            <a:off x="7511094" y="1387642"/>
            <a:ext cx="356221" cy="354670"/>
            <a:chOff x="-11292700" y="3213875"/>
            <a:chExt cx="353675" cy="352100"/>
          </a:xfrm>
        </p:grpSpPr>
        <p:sp>
          <p:nvSpPr>
            <p:cNvPr id="7407" name="Google Shape;7407;p7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72"/>
          <p:cNvGrpSpPr/>
          <p:nvPr/>
        </p:nvGrpSpPr>
        <p:grpSpPr>
          <a:xfrm>
            <a:off x="7505152" y="1827581"/>
            <a:ext cx="368106" cy="356232"/>
            <a:chOff x="-11299000" y="3647875"/>
            <a:chExt cx="365475" cy="353650"/>
          </a:xfrm>
        </p:grpSpPr>
        <p:sp>
          <p:nvSpPr>
            <p:cNvPr id="7415" name="Google Shape;7415;p7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72"/>
          <p:cNvGrpSpPr/>
          <p:nvPr/>
        </p:nvGrpSpPr>
        <p:grpSpPr>
          <a:xfrm>
            <a:off x="7520614" y="2283532"/>
            <a:ext cx="357808" cy="333240"/>
            <a:chOff x="-11295075" y="4092875"/>
            <a:chExt cx="355250" cy="330825"/>
          </a:xfrm>
        </p:grpSpPr>
        <p:sp>
          <p:nvSpPr>
            <p:cNvPr id="7422" name="Google Shape;7422;p7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72"/>
          <p:cNvGrpSpPr/>
          <p:nvPr/>
        </p:nvGrpSpPr>
        <p:grpSpPr>
          <a:xfrm>
            <a:off x="5746214" y="2746580"/>
            <a:ext cx="312585" cy="355451"/>
            <a:chOff x="-9500075" y="3180800"/>
            <a:chExt cx="310350" cy="352875"/>
          </a:xfrm>
        </p:grpSpPr>
        <p:sp>
          <p:nvSpPr>
            <p:cNvPr id="7428" name="Google Shape;7428;p7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72"/>
          <p:cNvGrpSpPr/>
          <p:nvPr/>
        </p:nvGrpSpPr>
        <p:grpSpPr>
          <a:xfrm>
            <a:off x="5724005" y="3222095"/>
            <a:ext cx="356221" cy="356257"/>
            <a:chOff x="-9523700" y="3614000"/>
            <a:chExt cx="353675" cy="353675"/>
          </a:xfrm>
        </p:grpSpPr>
        <p:sp>
          <p:nvSpPr>
            <p:cNvPr id="7438" name="Google Shape;7438;p7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72"/>
          <p:cNvGrpSpPr/>
          <p:nvPr/>
        </p:nvGrpSpPr>
        <p:grpSpPr>
          <a:xfrm>
            <a:off x="7508956" y="3244737"/>
            <a:ext cx="356221" cy="354670"/>
            <a:chOff x="-9523700" y="4049550"/>
            <a:chExt cx="353675" cy="352100"/>
          </a:xfrm>
        </p:grpSpPr>
        <p:sp>
          <p:nvSpPr>
            <p:cNvPr id="7448" name="Google Shape;7448;p7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72"/>
          <p:cNvGrpSpPr/>
          <p:nvPr/>
        </p:nvGrpSpPr>
        <p:grpSpPr>
          <a:xfrm>
            <a:off x="7065071" y="3244710"/>
            <a:ext cx="357002" cy="311029"/>
            <a:chOff x="-8209150" y="3659675"/>
            <a:chExt cx="354450" cy="308775"/>
          </a:xfrm>
        </p:grpSpPr>
        <p:sp>
          <p:nvSpPr>
            <p:cNvPr id="7456" name="Google Shape;7456;p7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72"/>
          <p:cNvGrpSpPr/>
          <p:nvPr/>
        </p:nvGrpSpPr>
        <p:grpSpPr>
          <a:xfrm>
            <a:off x="6178632" y="2273623"/>
            <a:ext cx="356221" cy="353059"/>
            <a:chOff x="-12643475" y="4081850"/>
            <a:chExt cx="353675" cy="350500"/>
          </a:xfrm>
        </p:grpSpPr>
        <p:sp>
          <p:nvSpPr>
            <p:cNvPr id="7463" name="Google Shape;7463;p7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7" name="Google Shape;7467;p72"/>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8" name="Google Shape;7468;p72"/>
          <p:cNvGrpSpPr/>
          <p:nvPr/>
        </p:nvGrpSpPr>
        <p:grpSpPr>
          <a:xfrm>
            <a:off x="7961232" y="2283532"/>
            <a:ext cx="356221" cy="333240"/>
            <a:chOff x="-10858725" y="4092875"/>
            <a:chExt cx="353675" cy="330825"/>
          </a:xfrm>
        </p:grpSpPr>
        <p:sp>
          <p:nvSpPr>
            <p:cNvPr id="7469" name="Google Shape;7469;p7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72"/>
          <p:cNvGrpSpPr/>
          <p:nvPr/>
        </p:nvGrpSpPr>
        <p:grpSpPr>
          <a:xfrm>
            <a:off x="6219755" y="3222498"/>
            <a:ext cx="252278" cy="355451"/>
            <a:chOff x="-9039300" y="3614000"/>
            <a:chExt cx="250475" cy="352875"/>
          </a:xfrm>
        </p:grpSpPr>
        <p:sp>
          <p:nvSpPr>
            <p:cNvPr id="7476" name="Google Shape;7476;p7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72"/>
          <p:cNvGrpSpPr/>
          <p:nvPr/>
        </p:nvGrpSpPr>
        <p:grpSpPr>
          <a:xfrm>
            <a:off x="7951721" y="3244737"/>
            <a:ext cx="354635" cy="354670"/>
            <a:chOff x="-9088150" y="4049550"/>
            <a:chExt cx="352100" cy="352100"/>
          </a:xfrm>
        </p:grpSpPr>
        <p:sp>
          <p:nvSpPr>
            <p:cNvPr id="7479" name="Google Shape;7479;p7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2"/>
          <p:cNvGrpSpPr/>
          <p:nvPr/>
        </p:nvGrpSpPr>
        <p:grpSpPr>
          <a:xfrm>
            <a:off x="7086085" y="2746970"/>
            <a:ext cx="315757" cy="354670"/>
            <a:chOff x="-8191825" y="3174500"/>
            <a:chExt cx="313500" cy="352100"/>
          </a:xfrm>
        </p:grpSpPr>
        <p:sp>
          <p:nvSpPr>
            <p:cNvPr id="7486" name="Google Shape;7486;p7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72"/>
          <p:cNvGrpSpPr/>
          <p:nvPr/>
        </p:nvGrpSpPr>
        <p:grpSpPr>
          <a:xfrm>
            <a:off x="4835443" y="1387491"/>
            <a:ext cx="356221" cy="354973"/>
            <a:chOff x="-13947000" y="3212800"/>
            <a:chExt cx="353675" cy="352400"/>
          </a:xfrm>
        </p:grpSpPr>
        <p:sp>
          <p:nvSpPr>
            <p:cNvPr id="7490" name="Google Shape;7490;p7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2" name="Google Shape;7492;p72"/>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3" name="Google Shape;7493;p72"/>
          <p:cNvGrpSpPr/>
          <p:nvPr/>
        </p:nvGrpSpPr>
        <p:grpSpPr>
          <a:xfrm>
            <a:off x="5278038" y="1386849"/>
            <a:ext cx="356221" cy="356257"/>
            <a:chOff x="-13512225" y="3211525"/>
            <a:chExt cx="353675" cy="353675"/>
          </a:xfrm>
        </p:grpSpPr>
        <p:sp>
          <p:nvSpPr>
            <p:cNvPr id="7494" name="Google Shape;7494;p7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72"/>
          <p:cNvGrpSpPr/>
          <p:nvPr/>
        </p:nvGrpSpPr>
        <p:grpSpPr>
          <a:xfrm>
            <a:off x="6168320" y="1387239"/>
            <a:ext cx="356221" cy="355476"/>
            <a:chOff x="-12643475" y="3212300"/>
            <a:chExt cx="353675" cy="352900"/>
          </a:xfrm>
        </p:grpSpPr>
        <p:sp>
          <p:nvSpPr>
            <p:cNvPr id="7500" name="Google Shape;7500;p7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72"/>
          <p:cNvGrpSpPr/>
          <p:nvPr/>
        </p:nvGrpSpPr>
        <p:grpSpPr>
          <a:xfrm>
            <a:off x="6168320" y="1839013"/>
            <a:ext cx="356221" cy="333366"/>
            <a:chOff x="-12643475" y="3657325"/>
            <a:chExt cx="353675" cy="330950"/>
          </a:xfrm>
        </p:grpSpPr>
        <p:sp>
          <p:nvSpPr>
            <p:cNvPr id="7510" name="Google Shape;7510;p7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72"/>
          <p:cNvGrpSpPr/>
          <p:nvPr/>
        </p:nvGrpSpPr>
        <p:grpSpPr>
          <a:xfrm>
            <a:off x="7951322" y="1387642"/>
            <a:ext cx="355416" cy="354670"/>
            <a:chOff x="-10857925" y="3213875"/>
            <a:chExt cx="352875" cy="352100"/>
          </a:xfrm>
        </p:grpSpPr>
        <p:sp>
          <p:nvSpPr>
            <p:cNvPr id="7517" name="Google Shape;7517;p7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72"/>
          <p:cNvGrpSpPr/>
          <p:nvPr/>
        </p:nvGrpSpPr>
        <p:grpSpPr>
          <a:xfrm>
            <a:off x="6168237" y="2747071"/>
            <a:ext cx="356096" cy="354469"/>
            <a:chOff x="-9089725" y="3180200"/>
            <a:chExt cx="353550" cy="351900"/>
          </a:xfrm>
        </p:grpSpPr>
        <p:sp>
          <p:nvSpPr>
            <p:cNvPr id="7528" name="Google Shape;7528;p7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72"/>
          <p:cNvGrpSpPr/>
          <p:nvPr/>
        </p:nvGrpSpPr>
        <p:grpSpPr>
          <a:xfrm>
            <a:off x="7060235" y="1826875"/>
            <a:ext cx="358588" cy="357642"/>
            <a:chOff x="7083760" y="1971660"/>
            <a:chExt cx="358588" cy="357642"/>
          </a:xfrm>
        </p:grpSpPr>
        <p:sp>
          <p:nvSpPr>
            <p:cNvPr id="7531" name="Google Shape;7531;p72"/>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3" name="Google Shape;7543;p7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544" name="Google Shape;7544;p7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48"/>
        <p:cNvGrpSpPr/>
        <p:nvPr/>
      </p:nvGrpSpPr>
      <p:grpSpPr>
        <a:xfrm>
          <a:off x="0" y="0"/>
          <a:ext cx="0" cy="0"/>
          <a:chOff x="0" y="0"/>
          <a:chExt cx="0" cy="0"/>
        </a:xfrm>
      </p:grpSpPr>
      <p:sp>
        <p:nvSpPr>
          <p:cNvPr id="7549" name="Google Shape;7549;p73"/>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0" name="Google Shape;7550;p73"/>
          <p:cNvGrpSpPr/>
          <p:nvPr/>
        </p:nvGrpSpPr>
        <p:grpSpPr>
          <a:xfrm>
            <a:off x="719610" y="2243507"/>
            <a:ext cx="452798" cy="449473"/>
            <a:chOff x="-21322300" y="3693325"/>
            <a:chExt cx="306400" cy="304150"/>
          </a:xfrm>
        </p:grpSpPr>
        <p:sp>
          <p:nvSpPr>
            <p:cNvPr id="7551" name="Google Shape;7551;p73"/>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3"/>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73"/>
          <p:cNvGrpSpPr/>
          <p:nvPr/>
        </p:nvGrpSpPr>
        <p:grpSpPr>
          <a:xfrm>
            <a:off x="719019" y="2810244"/>
            <a:ext cx="453980" cy="422540"/>
            <a:chOff x="-21322300" y="4077125"/>
            <a:chExt cx="307200" cy="285925"/>
          </a:xfrm>
        </p:grpSpPr>
        <p:sp>
          <p:nvSpPr>
            <p:cNvPr id="7556" name="Google Shape;7556;p73"/>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3"/>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3"/>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3"/>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3"/>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3"/>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3"/>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3"/>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3"/>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73"/>
          <p:cNvGrpSpPr/>
          <p:nvPr/>
        </p:nvGrpSpPr>
        <p:grpSpPr>
          <a:xfrm>
            <a:off x="3496195" y="1689128"/>
            <a:ext cx="451653" cy="450212"/>
            <a:chOff x="-19394200" y="3333800"/>
            <a:chExt cx="305625" cy="304650"/>
          </a:xfrm>
        </p:grpSpPr>
        <p:sp>
          <p:nvSpPr>
            <p:cNvPr id="7569" name="Google Shape;7569;p73"/>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3"/>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3"/>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3"/>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3"/>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3"/>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73"/>
          <p:cNvGrpSpPr/>
          <p:nvPr/>
        </p:nvGrpSpPr>
        <p:grpSpPr>
          <a:xfrm>
            <a:off x="3495032" y="2243580"/>
            <a:ext cx="453980" cy="449325"/>
            <a:chOff x="-19396575" y="3708500"/>
            <a:chExt cx="307200" cy="304050"/>
          </a:xfrm>
        </p:grpSpPr>
        <p:sp>
          <p:nvSpPr>
            <p:cNvPr id="7579" name="Google Shape;7579;p73"/>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3"/>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3"/>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3"/>
          <p:cNvGrpSpPr/>
          <p:nvPr/>
        </p:nvGrpSpPr>
        <p:grpSpPr>
          <a:xfrm>
            <a:off x="3489212" y="2796461"/>
            <a:ext cx="465618" cy="450101"/>
            <a:chOff x="-19394200" y="4084200"/>
            <a:chExt cx="315075" cy="304575"/>
          </a:xfrm>
        </p:grpSpPr>
        <p:sp>
          <p:nvSpPr>
            <p:cNvPr id="7583" name="Google Shape;7583;p73"/>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3"/>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3"/>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3"/>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3"/>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3"/>
          <p:cNvGrpSpPr/>
          <p:nvPr/>
        </p:nvGrpSpPr>
        <p:grpSpPr>
          <a:xfrm>
            <a:off x="6294923" y="1689001"/>
            <a:ext cx="400447" cy="450470"/>
            <a:chOff x="-17526750" y="3309200"/>
            <a:chExt cx="270975" cy="304825"/>
          </a:xfrm>
        </p:grpSpPr>
        <p:sp>
          <p:nvSpPr>
            <p:cNvPr id="7590" name="Google Shape;7590;p73"/>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3"/>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3"/>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3"/>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3"/>
          <p:cNvGrpSpPr/>
          <p:nvPr/>
        </p:nvGrpSpPr>
        <p:grpSpPr>
          <a:xfrm>
            <a:off x="6271075" y="2244173"/>
            <a:ext cx="448143" cy="448143"/>
            <a:chOff x="-17542500" y="3684100"/>
            <a:chExt cx="303250" cy="303250"/>
          </a:xfrm>
        </p:grpSpPr>
        <p:sp>
          <p:nvSpPr>
            <p:cNvPr id="7596" name="Google Shape;7596;p73"/>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3"/>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3"/>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3"/>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3"/>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3"/>
          <p:cNvGrpSpPr/>
          <p:nvPr/>
        </p:nvGrpSpPr>
        <p:grpSpPr>
          <a:xfrm>
            <a:off x="6270484" y="2810817"/>
            <a:ext cx="449325" cy="421395"/>
            <a:chOff x="-17542500" y="4068450"/>
            <a:chExt cx="304050" cy="285150"/>
          </a:xfrm>
        </p:grpSpPr>
        <p:sp>
          <p:nvSpPr>
            <p:cNvPr id="7604" name="Google Shape;7604;p73"/>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3"/>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3"/>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3"/>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73"/>
          <p:cNvGrpSpPr/>
          <p:nvPr/>
        </p:nvGrpSpPr>
        <p:grpSpPr>
          <a:xfrm>
            <a:off x="3500906" y="3342211"/>
            <a:ext cx="343404" cy="449325"/>
            <a:chOff x="-15652200" y="3335975"/>
            <a:chExt cx="232375" cy="304050"/>
          </a:xfrm>
        </p:grpSpPr>
        <p:sp>
          <p:nvSpPr>
            <p:cNvPr id="7611" name="Google Shape;7611;p73"/>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3"/>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3"/>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3"/>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3"/>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3"/>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3"/>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73"/>
          <p:cNvGrpSpPr/>
          <p:nvPr/>
        </p:nvGrpSpPr>
        <p:grpSpPr>
          <a:xfrm>
            <a:off x="1274819" y="2243729"/>
            <a:ext cx="449325" cy="449030"/>
            <a:chOff x="-20945825" y="3692175"/>
            <a:chExt cx="304050" cy="303850"/>
          </a:xfrm>
        </p:grpSpPr>
        <p:sp>
          <p:nvSpPr>
            <p:cNvPr id="7621" name="Google Shape;7621;p73"/>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3"/>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3"/>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3"/>
          <p:cNvGrpSpPr/>
          <p:nvPr/>
        </p:nvGrpSpPr>
        <p:grpSpPr>
          <a:xfrm>
            <a:off x="4081644" y="1689848"/>
            <a:ext cx="372516" cy="448771"/>
            <a:chOff x="-18994100" y="3334775"/>
            <a:chExt cx="252075" cy="303675"/>
          </a:xfrm>
        </p:grpSpPr>
        <p:sp>
          <p:nvSpPr>
            <p:cNvPr id="7626" name="Google Shape;7626;p73"/>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3"/>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3"/>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3"/>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3"/>
          <p:cNvGrpSpPr/>
          <p:nvPr/>
        </p:nvGrpSpPr>
        <p:grpSpPr>
          <a:xfrm>
            <a:off x="4096200" y="2244743"/>
            <a:ext cx="343404" cy="446998"/>
            <a:chOff x="-18983850" y="3710075"/>
            <a:chExt cx="232375" cy="302475"/>
          </a:xfrm>
        </p:grpSpPr>
        <p:sp>
          <p:nvSpPr>
            <p:cNvPr id="7631" name="Google Shape;7631;p73"/>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3"/>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3"/>
          <p:cNvGrpSpPr/>
          <p:nvPr/>
        </p:nvGrpSpPr>
        <p:grpSpPr>
          <a:xfrm>
            <a:off x="1274247" y="1689573"/>
            <a:ext cx="450470" cy="449325"/>
            <a:chOff x="-20946600" y="3317850"/>
            <a:chExt cx="304825" cy="304050"/>
          </a:xfrm>
        </p:grpSpPr>
        <p:sp>
          <p:nvSpPr>
            <p:cNvPr id="7636" name="Google Shape;7636;p7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3"/>
          <p:cNvGrpSpPr/>
          <p:nvPr/>
        </p:nvGrpSpPr>
        <p:grpSpPr>
          <a:xfrm>
            <a:off x="1300422" y="2797442"/>
            <a:ext cx="398119" cy="448143"/>
            <a:chOff x="-20930075" y="4066100"/>
            <a:chExt cx="269400" cy="303250"/>
          </a:xfrm>
        </p:grpSpPr>
        <p:sp>
          <p:nvSpPr>
            <p:cNvPr id="7640" name="Google Shape;7640;p7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73"/>
          <p:cNvGrpSpPr/>
          <p:nvPr/>
        </p:nvGrpSpPr>
        <p:grpSpPr>
          <a:xfrm>
            <a:off x="4042667" y="2797422"/>
            <a:ext cx="450470" cy="448180"/>
            <a:chOff x="-19020075" y="4084200"/>
            <a:chExt cx="304825" cy="303275"/>
          </a:xfrm>
        </p:grpSpPr>
        <p:sp>
          <p:nvSpPr>
            <p:cNvPr id="7643" name="Google Shape;7643;p73"/>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73"/>
          <p:cNvGrpSpPr/>
          <p:nvPr/>
        </p:nvGrpSpPr>
        <p:grpSpPr>
          <a:xfrm>
            <a:off x="6859931" y="1689001"/>
            <a:ext cx="396937" cy="450470"/>
            <a:chOff x="-17149475" y="3309200"/>
            <a:chExt cx="268600" cy="304825"/>
          </a:xfrm>
        </p:grpSpPr>
        <p:sp>
          <p:nvSpPr>
            <p:cNvPr id="7653" name="Google Shape;7653;p73"/>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3"/>
          <p:cNvGrpSpPr/>
          <p:nvPr/>
        </p:nvGrpSpPr>
        <p:grpSpPr>
          <a:xfrm>
            <a:off x="6833737" y="2258120"/>
            <a:ext cx="449325" cy="420249"/>
            <a:chOff x="-17168375" y="3692750"/>
            <a:chExt cx="304050" cy="284375"/>
          </a:xfrm>
        </p:grpSpPr>
        <p:sp>
          <p:nvSpPr>
            <p:cNvPr id="7656" name="Google Shape;7656;p73"/>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3"/>
          <p:cNvGrpSpPr/>
          <p:nvPr/>
        </p:nvGrpSpPr>
        <p:grpSpPr>
          <a:xfrm>
            <a:off x="6830246" y="2796852"/>
            <a:ext cx="456308" cy="449325"/>
            <a:chOff x="-17170750" y="4058800"/>
            <a:chExt cx="308775" cy="304050"/>
          </a:xfrm>
        </p:grpSpPr>
        <p:sp>
          <p:nvSpPr>
            <p:cNvPr id="7664" name="Google Shape;7664;p73"/>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3"/>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3"/>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73"/>
          <p:cNvGrpSpPr/>
          <p:nvPr/>
        </p:nvGrpSpPr>
        <p:grpSpPr>
          <a:xfrm>
            <a:off x="5692143" y="3343358"/>
            <a:ext cx="450470" cy="446998"/>
            <a:chOff x="-15688425" y="3707725"/>
            <a:chExt cx="304825" cy="302475"/>
          </a:xfrm>
        </p:grpSpPr>
        <p:sp>
          <p:nvSpPr>
            <p:cNvPr id="7682" name="Google Shape;7682;p73"/>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73"/>
          <p:cNvGrpSpPr/>
          <p:nvPr/>
        </p:nvGrpSpPr>
        <p:grpSpPr>
          <a:xfrm>
            <a:off x="1836300" y="1690441"/>
            <a:ext cx="451653" cy="447589"/>
            <a:chOff x="-20572500" y="3319025"/>
            <a:chExt cx="305625" cy="302875"/>
          </a:xfrm>
        </p:grpSpPr>
        <p:sp>
          <p:nvSpPr>
            <p:cNvPr id="7689" name="Google Shape;7689;p73"/>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73"/>
          <p:cNvGrpSpPr/>
          <p:nvPr/>
        </p:nvGrpSpPr>
        <p:grpSpPr>
          <a:xfrm>
            <a:off x="1837463" y="2305410"/>
            <a:ext cx="449325" cy="325670"/>
            <a:chOff x="-20571700" y="3722875"/>
            <a:chExt cx="304050" cy="220375"/>
          </a:xfrm>
        </p:grpSpPr>
        <p:sp>
          <p:nvSpPr>
            <p:cNvPr id="7692" name="Google Shape;7692;p73"/>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3"/>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3"/>
          <p:cNvGrpSpPr/>
          <p:nvPr/>
        </p:nvGrpSpPr>
        <p:grpSpPr>
          <a:xfrm>
            <a:off x="1836891" y="2796278"/>
            <a:ext cx="450470" cy="450470"/>
            <a:chOff x="-20571700" y="4066875"/>
            <a:chExt cx="304825" cy="304825"/>
          </a:xfrm>
        </p:grpSpPr>
        <p:sp>
          <p:nvSpPr>
            <p:cNvPr id="7700" name="Google Shape;7700;p73"/>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3"/>
          <p:cNvGrpSpPr/>
          <p:nvPr/>
        </p:nvGrpSpPr>
        <p:grpSpPr>
          <a:xfrm>
            <a:off x="4603593" y="1688259"/>
            <a:ext cx="453980" cy="451948"/>
            <a:chOff x="-18645175" y="3334200"/>
            <a:chExt cx="307200" cy="305825"/>
          </a:xfrm>
        </p:grpSpPr>
        <p:sp>
          <p:nvSpPr>
            <p:cNvPr id="7707" name="Google Shape;7707;p73"/>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3"/>
          <p:cNvGrpSpPr/>
          <p:nvPr/>
        </p:nvGrpSpPr>
        <p:grpSpPr>
          <a:xfrm>
            <a:off x="4604184" y="2242989"/>
            <a:ext cx="452798" cy="450507"/>
            <a:chOff x="-18645175" y="3708500"/>
            <a:chExt cx="306400" cy="304850"/>
          </a:xfrm>
        </p:grpSpPr>
        <p:sp>
          <p:nvSpPr>
            <p:cNvPr id="7713" name="Google Shape;7713;p73"/>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3"/>
          <p:cNvGrpSpPr/>
          <p:nvPr/>
        </p:nvGrpSpPr>
        <p:grpSpPr>
          <a:xfrm>
            <a:off x="4601857" y="2795630"/>
            <a:ext cx="457453" cy="451763"/>
            <a:chOff x="-18647525" y="4082625"/>
            <a:chExt cx="309550" cy="305700"/>
          </a:xfrm>
        </p:grpSpPr>
        <p:sp>
          <p:nvSpPr>
            <p:cNvPr id="7721" name="Google Shape;7721;p73"/>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73"/>
          <p:cNvGrpSpPr/>
          <p:nvPr/>
        </p:nvGrpSpPr>
        <p:grpSpPr>
          <a:xfrm>
            <a:off x="7412241" y="1689592"/>
            <a:ext cx="395755" cy="449288"/>
            <a:chOff x="-16775350" y="3309200"/>
            <a:chExt cx="267800" cy="304025"/>
          </a:xfrm>
        </p:grpSpPr>
        <p:sp>
          <p:nvSpPr>
            <p:cNvPr id="7726" name="Google Shape;7726;p73"/>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73"/>
          <p:cNvGrpSpPr/>
          <p:nvPr/>
        </p:nvGrpSpPr>
        <p:grpSpPr>
          <a:xfrm>
            <a:off x="7412241" y="2241827"/>
            <a:ext cx="395755" cy="452835"/>
            <a:chOff x="-16775350" y="3683300"/>
            <a:chExt cx="267800" cy="306425"/>
          </a:xfrm>
        </p:grpSpPr>
        <p:sp>
          <p:nvSpPr>
            <p:cNvPr id="7730" name="Google Shape;7730;p73"/>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73"/>
          <p:cNvGrpSpPr/>
          <p:nvPr/>
        </p:nvGrpSpPr>
        <p:grpSpPr>
          <a:xfrm>
            <a:off x="7384292" y="2796870"/>
            <a:ext cx="451653" cy="449288"/>
            <a:chOff x="-16794250" y="4058225"/>
            <a:chExt cx="305625" cy="304025"/>
          </a:xfrm>
        </p:grpSpPr>
        <p:sp>
          <p:nvSpPr>
            <p:cNvPr id="7734" name="Google Shape;7734;p73"/>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3" name="Google Shape;7743;p73"/>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4" name="Google Shape;7744;p73"/>
          <p:cNvGrpSpPr/>
          <p:nvPr/>
        </p:nvGrpSpPr>
        <p:grpSpPr>
          <a:xfrm>
            <a:off x="2385709" y="1689573"/>
            <a:ext cx="457453" cy="449325"/>
            <a:chOff x="-20199150" y="3317850"/>
            <a:chExt cx="309550" cy="304050"/>
          </a:xfrm>
        </p:grpSpPr>
        <p:sp>
          <p:nvSpPr>
            <p:cNvPr id="7745" name="Google Shape;7745;p73"/>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3"/>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73"/>
          <p:cNvGrpSpPr/>
          <p:nvPr/>
        </p:nvGrpSpPr>
        <p:grpSpPr>
          <a:xfrm>
            <a:off x="2388036" y="2242861"/>
            <a:ext cx="452798" cy="450766"/>
            <a:chOff x="-20199150" y="3693150"/>
            <a:chExt cx="306400" cy="305025"/>
          </a:xfrm>
        </p:grpSpPr>
        <p:sp>
          <p:nvSpPr>
            <p:cNvPr id="7753" name="Google Shape;7753;p73"/>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73"/>
          <p:cNvGrpSpPr/>
          <p:nvPr/>
        </p:nvGrpSpPr>
        <p:grpSpPr>
          <a:xfrm>
            <a:off x="2388609" y="2795687"/>
            <a:ext cx="451653" cy="451653"/>
            <a:chOff x="-20197575" y="4066875"/>
            <a:chExt cx="305625" cy="305625"/>
          </a:xfrm>
        </p:grpSpPr>
        <p:sp>
          <p:nvSpPr>
            <p:cNvPr id="7760" name="Google Shape;7760;p73"/>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3"/>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3"/>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73"/>
          <p:cNvGrpSpPr/>
          <p:nvPr/>
        </p:nvGrpSpPr>
        <p:grpSpPr>
          <a:xfrm>
            <a:off x="5170827" y="1687520"/>
            <a:ext cx="449325" cy="453426"/>
            <a:chOff x="-18271050" y="3333200"/>
            <a:chExt cx="304050" cy="306825"/>
          </a:xfrm>
        </p:grpSpPr>
        <p:sp>
          <p:nvSpPr>
            <p:cNvPr id="7769" name="Google Shape;7769;p73"/>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73"/>
          <p:cNvGrpSpPr/>
          <p:nvPr/>
        </p:nvGrpSpPr>
        <p:grpSpPr>
          <a:xfrm>
            <a:off x="5171399" y="2244171"/>
            <a:ext cx="448180" cy="448143"/>
            <a:chOff x="-18270275" y="3710875"/>
            <a:chExt cx="303275" cy="303250"/>
          </a:xfrm>
        </p:grpSpPr>
        <p:sp>
          <p:nvSpPr>
            <p:cNvPr id="7775" name="Google Shape;7775;p73"/>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3"/>
          <p:cNvGrpSpPr/>
          <p:nvPr/>
        </p:nvGrpSpPr>
        <p:grpSpPr>
          <a:xfrm>
            <a:off x="5224951" y="2797422"/>
            <a:ext cx="341076" cy="448180"/>
            <a:chOff x="-18234025" y="4084200"/>
            <a:chExt cx="230800" cy="303275"/>
          </a:xfrm>
        </p:grpSpPr>
        <p:sp>
          <p:nvSpPr>
            <p:cNvPr id="7782" name="Google Shape;7782;p73"/>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3"/>
          <p:cNvGrpSpPr/>
          <p:nvPr/>
        </p:nvGrpSpPr>
        <p:grpSpPr>
          <a:xfrm>
            <a:off x="2337506" y="3341641"/>
            <a:ext cx="449325" cy="450470"/>
            <a:chOff x="-16419350" y="3308400"/>
            <a:chExt cx="304050" cy="304825"/>
          </a:xfrm>
        </p:grpSpPr>
        <p:sp>
          <p:nvSpPr>
            <p:cNvPr id="7786" name="Google Shape;7786;p73"/>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73"/>
          <p:cNvGrpSpPr/>
          <p:nvPr/>
        </p:nvGrpSpPr>
        <p:grpSpPr>
          <a:xfrm>
            <a:off x="4609062" y="3340423"/>
            <a:ext cx="395755" cy="452872"/>
            <a:chOff x="-16401225" y="3683275"/>
            <a:chExt cx="267800" cy="306450"/>
          </a:xfrm>
        </p:grpSpPr>
        <p:sp>
          <p:nvSpPr>
            <p:cNvPr id="7794" name="Google Shape;7794;p73"/>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3"/>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3"/>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73"/>
          <p:cNvGrpSpPr/>
          <p:nvPr/>
        </p:nvGrpSpPr>
        <p:grpSpPr>
          <a:xfrm>
            <a:off x="7974511" y="2797062"/>
            <a:ext cx="450470" cy="448180"/>
            <a:chOff x="-16419350" y="4058200"/>
            <a:chExt cx="304825" cy="303275"/>
          </a:xfrm>
        </p:grpSpPr>
        <p:sp>
          <p:nvSpPr>
            <p:cNvPr id="7802" name="Google Shape;7802;p73"/>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3"/>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3"/>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73"/>
          <p:cNvGrpSpPr/>
          <p:nvPr/>
        </p:nvGrpSpPr>
        <p:grpSpPr>
          <a:xfrm>
            <a:off x="4001398" y="3343080"/>
            <a:ext cx="450507" cy="447589"/>
            <a:chOff x="-15296200" y="3326900"/>
            <a:chExt cx="304850" cy="302875"/>
          </a:xfrm>
        </p:grpSpPr>
        <p:sp>
          <p:nvSpPr>
            <p:cNvPr id="7810" name="Google Shape;7810;p73"/>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73"/>
          <p:cNvGrpSpPr/>
          <p:nvPr/>
        </p:nvGrpSpPr>
        <p:grpSpPr>
          <a:xfrm>
            <a:off x="2917051" y="1706881"/>
            <a:ext cx="486566" cy="414708"/>
            <a:chOff x="-19835275" y="3330250"/>
            <a:chExt cx="329250" cy="280625"/>
          </a:xfrm>
        </p:grpSpPr>
        <p:sp>
          <p:nvSpPr>
            <p:cNvPr id="7816" name="Google Shape;7816;p73"/>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73"/>
          <p:cNvGrpSpPr/>
          <p:nvPr/>
        </p:nvGrpSpPr>
        <p:grpSpPr>
          <a:xfrm>
            <a:off x="2935080" y="2243470"/>
            <a:ext cx="450507" cy="449547"/>
            <a:chOff x="-19822675" y="3692750"/>
            <a:chExt cx="304850" cy="304200"/>
          </a:xfrm>
        </p:grpSpPr>
        <p:sp>
          <p:nvSpPr>
            <p:cNvPr id="7820" name="Google Shape;7820;p73"/>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3"/>
          <p:cNvGrpSpPr/>
          <p:nvPr/>
        </p:nvGrpSpPr>
        <p:grpSpPr>
          <a:xfrm>
            <a:off x="2935672" y="2796278"/>
            <a:ext cx="449325" cy="450470"/>
            <a:chOff x="-19822675" y="4066875"/>
            <a:chExt cx="304050" cy="304825"/>
          </a:xfrm>
        </p:grpSpPr>
        <p:sp>
          <p:nvSpPr>
            <p:cNvPr id="7826" name="Google Shape;7826;p73"/>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3"/>
          <p:cNvGrpSpPr/>
          <p:nvPr/>
        </p:nvGrpSpPr>
        <p:grpSpPr>
          <a:xfrm>
            <a:off x="5744740" y="1689571"/>
            <a:ext cx="399302" cy="449325"/>
            <a:chOff x="-17878825" y="3334400"/>
            <a:chExt cx="270200" cy="304050"/>
          </a:xfrm>
        </p:grpSpPr>
        <p:sp>
          <p:nvSpPr>
            <p:cNvPr id="7833" name="Google Shape;7833;p73"/>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3"/>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3"/>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3"/>
          <p:cNvGrpSpPr/>
          <p:nvPr/>
        </p:nvGrpSpPr>
        <p:grpSpPr>
          <a:xfrm>
            <a:off x="5718565" y="2242416"/>
            <a:ext cx="451653" cy="451653"/>
            <a:chOff x="-17896150" y="3709300"/>
            <a:chExt cx="305625" cy="305625"/>
          </a:xfrm>
        </p:grpSpPr>
        <p:sp>
          <p:nvSpPr>
            <p:cNvPr id="7841" name="Google Shape;7841;p73"/>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3"/>
          <p:cNvGrpSpPr/>
          <p:nvPr/>
        </p:nvGrpSpPr>
        <p:grpSpPr>
          <a:xfrm>
            <a:off x="5746495" y="2795686"/>
            <a:ext cx="395792" cy="451653"/>
            <a:chOff x="-17878025" y="4082625"/>
            <a:chExt cx="267825" cy="305625"/>
          </a:xfrm>
        </p:grpSpPr>
        <p:sp>
          <p:nvSpPr>
            <p:cNvPr id="7846" name="Google Shape;7846;p73"/>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3"/>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3"/>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3"/>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73"/>
          <p:cNvGrpSpPr/>
          <p:nvPr/>
        </p:nvGrpSpPr>
        <p:grpSpPr>
          <a:xfrm>
            <a:off x="2890388" y="3355015"/>
            <a:ext cx="450507" cy="423722"/>
            <a:chOff x="-16044450" y="3317850"/>
            <a:chExt cx="304850" cy="286725"/>
          </a:xfrm>
        </p:grpSpPr>
        <p:sp>
          <p:nvSpPr>
            <p:cNvPr id="7854" name="Google Shape;7854;p73"/>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3"/>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3"/>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8" name="Google Shape;7858;p73"/>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9" name="Google Shape;7859;p73"/>
          <p:cNvGrpSpPr/>
          <p:nvPr/>
        </p:nvGrpSpPr>
        <p:grpSpPr>
          <a:xfrm>
            <a:off x="8012905" y="2243724"/>
            <a:ext cx="373662" cy="449030"/>
            <a:chOff x="-16018450" y="4058400"/>
            <a:chExt cx="252850" cy="303850"/>
          </a:xfrm>
        </p:grpSpPr>
        <p:sp>
          <p:nvSpPr>
            <p:cNvPr id="7860" name="Google Shape;7860;p73"/>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3"/>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73"/>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69"/>
        <p:cNvGrpSpPr/>
        <p:nvPr/>
      </p:nvGrpSpPr>
      <p:grpSpPr>
        <a:xfrm>
          <a:off x="0" y="0"/>
          <a:ext cx="0" cy="0"/>
          <a:chOff x="0" y="0"/>
          <a:chExt cx="0" cy="0"/>
        </a:xfrm>
      </p:grpSpPr>
      <p:grpSp>
        <p:nvGrpSpPr>
          <p:cNvPr id="7870" name="Google Shape;7870;p74"/>
          <p:cNvGrpSpPr/>
          <p:nvPr/>
        </p:nvGrpSpPr>
        <p:grpSpPr>
          <a:xfrm>
            <a:off x="829817" y="1689241"/>
            <a:ext cx="442337" cy="419623"/>
            <a:chOff x="-6696925" y="3272575"/>
            <a:chExt cx="307200" cy="291425"/>
          </a:xfrm>
        </p:grpSpPr>
        <p:sp>
          <p:nvSpPr>
            <p:cNvPr id="7871" name="Google Shape;7871;p7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74"/>
          <p:cNvGrpSpPr/>
          <p:nvPr/>
        </p:nvGrpSpPr>
        <p:grpSpPr>
          <a:xfrm>
            <a:off x="829799" y="2204636"/>
            <a:ext cx="442373" cy="420775"/>
            <a:chOff x="-6690625" y="3631325"/>
            <a:chExt cx="307225" cy="292225"/>
          </a:xfrm>
        </p:grpSpPr>
        <p:sp>
          <p:nvSpPr>
            <p:cNvPr id="7874" name="Google Shape;7874;p7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74"/>
          <p:cNvGrpSpPr/>
          <p:nvPr/>
        </p:nvGrpSpPr>
        <p:grpSpPr>
          <a:xfrm>
            <a:off x="851921" y="2756972"/>
            <a:ext cx="421927" cy="419371"/>
            <a:chOff x="-6689825" y="3992050"/>
            <a:chExt cx="293025" cy="291250"/>
          </a:xfrm>
        </p:grpSpPr>
        <p:sp>
          <p:nvSpPr>
            <p:cNvPr id="7880" name="Google Shape;7880;p7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74"/>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3" name="Google Shape;7893;p74"/>
          <p:cNvGrpSpPr/>
          <p:nvPr/>
        </p:nvGrpSpPr>
        <p:grpSpPr>
          <a:xfrm>
            <a:off x="3535232" y="2205192"/>
            <a:ext cx="423043" cy="419659"/>
            <a:chOff x="-4837325" y="3612425"/>
            <a:chExt cx="293800" cy="291450"/>
          </a:xfrm>
        </p:grpSpPr>
        <p:sp>
          <p:nvSpPr>
            <p:cNvPr id="7894" name="Google Shape;7894;p7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74"/>
          <p:cNvGrpSpPr/>
          <p:nvPr/>
        </p:nvGrpSpPr>
        <p:grpSpPr>
          <a:xfrm>
            <a:off x="3548265" y="2756826"/>
            <a:ext cx="420775" cy="419659"/>
            <a:chOff x="-4837325" y="3971575"/>
            <a:chExt cx="292225" cy="291450"/>
          </a:xfrm>
        </p:grpSpPr>
        <p:sp>
          <p:nvSpPr>
            <p:cNvPr id="7898" name="Google Shape;7898;p7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4"/>
          <p:cNvGrpSpPr/>
          <p:nvPr/>
        </p:nvGrpSpPr>
        <p:grpSpPr>
          <a:xfrm>
            <a:off x="6240279" y="1714185"/>
            <a:ext cx="430998" cy="369730"/>
            <a:chOff x="-3037625" y="3254850"/>
            <a:chExt cx="299325" cy="256775"/>
          </a:xfrm>
        </p:grpSpPr>
        <p:sp>
          <p:nvSpPr>
            <p:cNvPr id="7905" name="Google Shape;7905;p7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4"/>
          <p:cNvGrpSpPr/>
          <p:nvPr/>
        </p:nvGrpSpPr>
        <p:grpSpPr>
          <a:xfrm>
            <a:off x="6244239" y="2204615"/>
            <a:ext cx="423079" cy="420811"/>
            <a:chOff x="-3031325" y="3597450"/>
            <a:chExt cx="293825" cy="292250"/>
          </a:xfrm>
        </p:grpSpPr>
        <p:sp>
          <p:nvSpPr>
            <p:cNvPr id="7910" name="Google Shape;7910;p7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74"/>
          <p:cNvGrpSpPr/>
          <p:nvPr/>
        </p:nvGrpSpPr>
        <p:grpSpPr>
          <a:xfrm>
            <a:off x="6256714" y="2781214"/>
            <a:ext cx="421927" cy="370882"/>
            <a:chOff x="-3030525" y="3973150"/>
            <a:chExt cx="293025" cy="257575"/>
          </a:xfrm>
        </p:grpSpPr>
        <p:sp>
          <p:nvSpPr>
            <p:cNvPr id="7915" name="Google Shape;7915;p7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74"/>
          <p:cNvGrpSpPr/>
          <p:nvPr/>
        </p:nvGrpSpPr>
        <p:grpSpPr>
          <a:xfrm>
            <a:off x="1358307" y="3369426"/>
            <a:ext cx="421927" cy="297195"/>
            <a:chOff x="-1199300" y="3279250"/>
            <a:chExt cx="293025" cy="206400"/>
          </a:xfrm>
        </p:grpSpPr>
        <p:sp>
          <p:nvSpPr>
            <p:cNvPr id="7918" name="Google Shape;7918;p7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74"/>
          <p:cNvGrpSpPr/>
          <p:nvPr/>
        </p:nvGrpSpPr>
        <p:grpSpPr>
          <a:xfrm>
            <a:off x="1365393" y="1688773"/>
            <a:ext cx="444605" cy="420559"/>
            <a:chOff x="-6338550" y="3272950"/>
            <a:chExt cx="308775" cy="292075"/>
          </a:xfrm>
        </p:grpSpPr>
        <p:sp>
          <p:nvSpPr>
            <p:cNvPr id="7923" name="Google Shape;7923;p7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74"/>
          <p:cNvGrpSpPr/>
          <p:nvPr/>
        </p:nvGrpSpPr>
        <p:grpSpPr>
          <a:xfrm>
            <a:off x="1376732" y="2205194"/>
            <a:ext cx="421927" cy="419659"/>
            <a:chOff x="-6329100" y="3632100"/>
            <a:chExt cx="293025" cy="291450"/>
          </a:xfrm>
        </p:grpSpPr>
        <p:sp>
          <p:nvSpPr>
            <p:cNvPr id="7927" name="Google Shape;7927;p7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74"/>
          <p:cNvGrpSpPr/>
          <p:nvPr/>
        </p:nvGrpSpPr>
        <p:grpSpPr>
          <a:xfrm>
            <a:off x="1389783" y="2756828"/>
            <a:ext cx="419623" cy="419659"/>
            <a:chOff x="-6329875" y="3992050"/>
            <a:chExt cx="291425" cy="291450"/>
          </a:xfrm>
        </p:grpSpPr>
        <p:sp>
          <p:nvSpPr>
            <p:cNvPr id="7931" name="Google Shape;7931;p7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74"/>
          <p:cNvGrpSpPr/>
          <p:nvPr/>
        </p:nvGrpSpPr>
        <p:grpSpPr>
          <a:xfrm>
            <a:off x="4075920" y="1687530"/>
            <a:ext cx="423079" cy="423043"/>
            <a:chOff x="-4478975" y="3251700"/>
            <a:chExt cx="293825" cy="293800"/>
          </a:xfrm>
        </p:grpSpPr>
        <p:sp>
          <p:nvSpPr>
            <p:cNvPr id="7936" name="Google Shape;7936;p7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4"/>
          <p:cNvGrpSpPr/>
          <p:nvPr/>
        </p:nvGrpSpPr>
        <p:grpSpPr>
          <a:xfrm>
            <a:off x="4075920" y="2205192"/>
            <a:ext cx="423079" cy="419659"/>
            <a:chOff x="-4475825" y="3612425"/>
            <a:chExt cx="293825" cy="291450"/>
          </a:xfrm>
        </p:grpSpPr>
        <p:sp>
          <p:nvSpPr>
            <p:cNvPr id="7940" name="Google Shape;7940;p7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74"/>
          <p:cNvGrpSpPr/>
          <p:nvPr/>
        </p:nvGrpSpPr>
        <p:grpSpPr>
          <a:xfrm>
            <a:off x="4084992" y="2756844"/>
            <a:ext cx="428730" cy="419623"/>
            <a:chOff x="-4480550" y="3970800"/>
            <a:chExt cx="297750" cy="291425"/>
          </a:xfrm>
        </p:grpSpPr>
        <p:sp>
          <p:nvSpPr>
            <p:cNvPr id="7944" name="Google Shape;7944;p7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4"/>
          <p:cNvGrpSpPr/>
          <p:nvPr/>
        </p:nvGrpSpPr>
        <p:grpSpPr>
          <a:xfrm>
            <a:off x="6788826" y="1689221"/>
            <a:ext cx="415123" cy="419659"/>
            <a:chOff x="-2668225" y="3239075"/>
            <a:chExt cx="288300" cy="291450"/>
          </a:xfrm>
        </p:grpSpPr>
        <p:sp>
          <p:nvSpPr>
            <p:cNvPr id="7947" name="Google Shape;7947;p7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74"/>
          <p:cNvGrpSpPr/>
          <p:nvPr/>
        </p:nvGrpSpPr>
        <p:grpSpPr>
          <a:xfrm>
            <a:off x="6785982" y="2205191"/>
            <a:ext cx="420811" cy="419659"/>
            <a:chOff x="-2671375" y="3597450"/>
            <a:chExt cx="292250" cy="291450"/>
          </a:xfrm>
        </p:grpSpPr>
        <p:sp>
          <p:nvSpPr>
            <p:cNvPr id="7953" name="Google Shape;7953;p7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74"/>
          <p:cNvGrpSpPr/>
          <p:nvPr/>
        </p:nvGrpSpPr>
        <p:grpSpPr>
          <a:xfrm>
            <a:off x="6796765" y="2755691"/>
            <a:ext cx="423043" cy="421927"/>
            <a:chOff x="-2670575" y="3956600"/>
            <a:chExt cx="293800" cy="293025"/>
          </a:xfrm>
        </p:grpSpPr>
        <p:sp>
          <p:nvSpPr>
            <p:cNvPr id="7956" name="Google Shape;7956;p7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74"/>
          <p:cNvGrpSpPr/>
          <p:nvPr/>
        </p:nvGrpSpPr>
        <p:grpSpPr>
          <a:xfrm>
            <a:off x="3054285" y="3311947"/>
            <a:ext cx="426462" cy="418363"/>
            <a:chOff x="-1183550" y="3586525"/>
            <a:chExt cx="296175" cy="290550"/>
          </a:xfrm>
        </p:grpSpPr>
        <p:sp>
          <p:nvSpPr>
            <p:cNvPr id="7961" name="Google Shape;7961;p7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74"/>
          <p:cNvGrpSpPr/>
          <p:nvPr/>
        </p:nvGrpSpPr>
        <p:grpSpPr>
          <a:xfrm>
            <a:off x="1917896" y="1689799"/>
            <a:ext cx="420811" cy="418507"/>
            <a:chOff x="-5971525" y="3273750"/>
            <a:chExt cx="292250" cy="290650"/>
          </a:xfrm>
        </p:grpSpPr>
        <p:sp>
          <p:nvSpPr>
            <p:cNvPr id="7971" name="Google Shape;7971;p7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4"/>
          <p:cNvGrpSpPr/>
          <p:nvPr/>
        </p:nvGrpSpPr>
        <p:grpSpPr>
          <a:xfrm>
            <a:off x="1912226" y="2203826"/>
            <a:ext cx="432150" cy="422395"/>
            <a:chOff x="-5974675" y="3632100"/>
            <a:chExt cx="300125" cy="293350"/>
          </a:xfrm>
        </p:grpSpPr>
        <p:sp>
          <p:nvSpPr>
            <p:cNvPr id="7974" name="Google Shape;7974;p7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74"/>
          <p:cNvGrpSpPr/>
          <p:nvPr/>
        </p:nvGrpSpPr>
        <p:grpSpPr>
          <a:xfrm>
            <a:off x="1942267" y="2755694"/>
            <a:ext cx="395865" cy="421927"/>
            <a:chOff x="-5971525" y="3990475"/>
            <a:chExt cx="274925" cy="293025"/>
          </a:xfrm>
        </p:grpSpPr>
        <p:sp>
          <p:nvSpPr>
            <p:cNvPr id="7978" name="Google Shape;7978;p7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4"/>
          <p:cNvGrpSpPr/>
          <p:nvPr/>
        </p:nvGrpSpPr>
        <p:grpSpPr>
          <a:xfrm>
            <a:off x="4615473" y="1689798"/>
            <a:ext cx="420775" cy="418507"/>
            <a:chOff x="-4118225" y="3253275"/>
            <a:chExt cx="292225" cy="290650"/>
          </a:xfrm>
        </p:grpSpPr>
        <p:sp>
          <p:nvSpPr>
            <p:cNvPr id="7983" name="Google Shape;7983;p7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74"/>
          <p:cNvGrpSpPr/>
          <p:nvPr/>
        </p:nvGrpSpPr>
        <p:grpSpPr>
          <a:xfrm>
            <a:off x="4665924" y="2204922"/>
            <a:ext cx="319874" cy="420199"/>
            <a:chOff x="-4082800" y="3612425"/>
            <a:chExt cx="222150" cy="291825"/>
          </a:xfrm>
        </p:grpSpPr>
        <p:sp>
          <p:nvSpPr>
            <p:cNvPr id="7986" name="Google Shape;7986;p7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74"/>
          <p:cNvGrpSpPr/>
          <p:nvPr/>
        </p:nvGrpSpPr>
        <p:grpSpPr>
          <a:xfrm>
            <a:off x="4627372" y="2769876"/>
            <a:ext cx="420775" cy="393561"/>
            <a:chOff x="-4118225" y="3990475"/>
            <a:chExt cx="292225" cy="273325"/>
          </a:xfrm>
        </p:grpSpPr>
        <p:sp>
          <p:nvSpPr>
            <p:cNvPr id="7990" name="Google Shape;7990;p7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4"/>
          <p:cNvGrpSpPr/>
          <p:nvPr/>
        </p:nvGrpSpPr>
        <p:grpSpPr>
          <a:xfrm>
            <a:off x="7338026" y="1688087"/>
            <a:ext cx="394713" cy="421927"/>
            <a:chOff x="-2312225" y="3238300"/>
            <a:chExt cx="274125" cy="293025"/>
          </a:xfrm>
        </p:grpSpPr>
        <p:sp>
          <p:nvSpPr>
            <p:cNvPr id="7995" name="Google Shape;7995;p7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4"/>
          <p:cNvGrpSpPr/>
          <p:nvPr/>
        </p:nvGrpSpPr>
        <p:grpSpPr>
          <a:xfrm>
            <a:off x="7335742" y="2756825"/>
            <a:ext cx="423079" cy="419659"/>
            <a:chOff x="-2310650" y="3958175"/>
            <a:chExt cx="293825" cy="291450"/>
          </a:xfrm>
        </p:grpSpPr>
        <p:sp>
          <p:nvSpPr>
            <p:cNvPr id="7998" name="Google Shape;7998;p7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74"/>
          <p:cNvGrpSpPr/>
          <p:nvPr/>
        </p:nvGrpSpPr>
        <p:grpSpPr>
          <a:xfrm>
            <a:off x="4702603" y="3308459"/>
            <a:ext cx="424159" cy="419659"/>
            <a:chOff x="-1182750" y="3962900"/>
            <a:chExt cx="294575" cy="291450"/>
          </a:xfrm>
        </p:grpSpPr>
        <p:sp>
          <p:nvSpPr>
            <p:cNvPr id="8001" name="Google Shape;8001;p7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4"/>
          <p:cNvGrpSpPr/>
          <p:nvPr/>
        </p:nvGrpSpPr>
        <p:grpSpPr>
          <a:xfrm>
            <a:off x="2455739" y="1689223"/>
            <a:ext cx="424195" cy="419659"/>
            <a:chOff x="-5611575" y="3272950"/>
            <a:chExt cx="294600" cy="291450"/>
          </a:xfrm>
        </p:grpSpPr>
        <p:sp>
          <p:nvSpPr>
            <p:cNvPr id="8009" name="Google Shape;8009;p7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4"/>
          <p:cNvGrpSpPr/>
          <p:nvPr/>
        </p:nvGrpSpPr>
        <p:grpSpPr>
          <a:xfrm>
            <a:off x="2455739" y="2205770"/>
            <a:ext cx="424195" cy="418507"/>
            <a:chOff x="-5613150" y="3632900"/>
            <a:chExt cx="294600" cy="290650"/>
          </a:xfrm>
        </p:grpSpPr>
        <p:sp>
          <p:nvSpPr>
            <p:cNvPr id="8015" name="Google Shape;8015;p7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4"/>
          <p:cNvGrpSpPr/>
          <p:nvPr/>
        </p:nvGrpSpPr>
        <p:grpSpPr>
          <a:xfrm>
            <a:off x="7324977" y="2153586"/>
            <a:ext cx="420811" cy="522864"/>
            <a:chOff x="-2310650" y="3525775"/>
            <a:chExt cx="292250" cy="363125"/>
          </a:xfrm>
        </p:grpSpPr>
        <p:sp>
          <p:nvSpPr>
            <p:cNvPr id="8018" name="Google Shape;8018;p7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74"/>
          <p:cNvGrpSpPr/>
          <p:nvPr/>
        </p:nvGrpSpPr>
        <p:grpSpPr>
          <a:xfrm>
            <a:off x="2467638" y="2756270"/>
            <a:ext cx="424195" cy="420775"/>
            <a:chOff x="-5613150" y="3991275"/>
            <a:chExt cx="294600" cy="292225"/>
          </a:xfrm>
        </p:grpSpPr>
        <p:sp>
          <p:nvSpPr>
            <p:cNvPr id="8023" name="Google Shape;8023;p7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4"/>
          <p:cNvGrpSpPr/>
          <p:nvPr/>
        </p:nvGrpSpPr>
        <p:grpSpPr>
          <a:xfrm>
            <a:off x="5139126" y="1689438"/>
            <a:ext cx="434634" cy="419227"/>
            <a:chOff x="-3768700" y="3253275"/>
            <a:chExt cx="301850" cy="291150"/>
          </a:xfrm>
        </p:grpSpPr>
        <p:sp>
          <p:nvSpPr>
            <p:cNvPr id="8033" name="Google Shape;8033;p7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4"/>
          <p:cNvGrpSpPr/>
          <p:nvPr/>
        </p:nvGrpSpPr>
        <p:grpSpPr>
          <a:xfrm>
            <a:off x="5143209" y="2217090"/>
            <a:ext cx="426462" cy="395865"/>
            <a:chOff x="-3808700" y="3628950"/>
            <a:chExt cx="296175" cy="274925"/>
          </a:xfrm>
        </p:grpSpPr>
        <p:sp>
          <p:nvSpPr>
            <p:cNvPr id="8037" name="Google Shape;8037;p7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74"/>
          <p:cNvGrpSpPr/>
          <p:nvPr/>
        </p:nvGrpSpPr>
        <p:grpSpPr>
          <a:xfrm>
            <a:off x="5208420" y="2756412"/>
            <a:ext cx="419443" cy="420487"/>
            <a:chOff x="-3771675" y="3971775"/>
            <a:chExt cx="291300" cy="292025"/>
          </a:xfrm>
        </p:grpSpPr>
        <p:sp>
          <p:nvSpPr>
            <p:cNvPr id="8041" name="Google Shape;8041;p7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4"/>
          <p:cNvGrpSpPr/>
          <p:nvPr/>
        </p:nvGrpSpPr>
        <p:grpSpPr>
          <a:xfrm>
            <a:off x="7869864" y="1716461"/>
            <a:ext cx="420271" cy="320774"/>
            <a:chOff x="-1951475" y="3273100"/>
            <a:chExt cx="291875" cy="222775"/>
          </a:xfrm>
        </p:grpSpPr>
        <p:sp>
          <p:nvSpPr>
            <p:cNvPr id="8047" name="Google Shape;8047;p7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74"/>
          <p:cNvGrpSpPr/>
          <p:nvPr/>
        </p:nvGrpSpPr>
        <p:grpSpPr>
          <a:xfrm>
            <a:off x="7867344" y="2205191"/>
            <a:ext cx="425310" cy="419659"/>
            <a:chOff x="-1951475" y="3597450"/>
            <a:chExt cx="295375" cy="291450"/>
          </a:xfrm>
        </p:grpSpPr>
        <p:sp>
          <p:nvSpPr>
            <p:cNvPr id="8051" name="Google Shape;8051;p7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4"/>
          <p:cNvGrpSpPr/>
          <p:nvPr/>
        </p:nvGrpSpPr>
        <p:grpSpPr>
          <a:xfrm>
            <a:off x="7869595" y="2756825"/>
            <a:ext cx="444605" cy="419659"/>
            <a:chOff x="-1960150" y="3956600"/>
            <a:chExt cx="308775" cy="291450"/>
          </a:xfrm>
        </p:grpSpPr>
        <p:sp>
          <p:nvSpPr>
            <p:cNvPr id="8056" name="Google Shape;8056;p7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74"/>
          <p:cNvGrpSpPr/>
          <p:nvPr/>
        </p:nvGrpSpPr>
        <p:grpSpPr>
          <a:xfrm>
            <a:off x="1923633" y="3307636"/>
            <a:ext cx="420775" cy="420775"/>
            <a:chOff x="-804700" y="3226500"/>
            <a:chExt cx="292225" cy="292225"/>
          </a:xfrm>
        </p:grpSpPr>
        <p:sp>
          <p:nvSpPr>
            <p:cNvPr id="8059" name="Google Shape;8059;p7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74"/>
          <p:cNvGrpSpPr/>
          <p:nvPr/>
        </p:nvGrpSpPr>
        <p:grpSpPr>
          <a:xfrm>
            <a:off x="3003724" y="1688647"/>
            <a:ext cx="420775" cy="420811"/>
            <a:chOff x="-5251625" y="3272950"/>
            <a:chExt cx="292225" cy="292250"/>
          </a:xfrm>
        </p:grpSpPr>
        <p:sp>
          <p:nvSpPr>
            <p:cNvPr id="8067" name="Google Shape;8067;p7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74"/>
          <p:cNvGrpSpPr/>
          <p:nvPr/>
        </p:nvGrpSpPr>
        <p:grpSpPr>
          <a:xfrm>
            <a:off x="3000322" y="2204348"/>
            <a:ext cx="427578" cy="421351"/>
            <a:chOff x="-5254775" y="3631325"/>
            <a:chExt cx="296950" cy="292625"/>
          </a:xfrm>
        </p:grpSpPr>
        <p:sp>
          <p:nvSpPr>
            <p:cNvPr id="8071" name="Google Shape;8071;p7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4"/>
          <p:cNvGrpSpPr/>
          <p:nvPr/>
        </p:nvGrpSpPr>
        <p:grpSpPr>
          <a:xfrm>
            <a:off x="3016181" y="2756270"/>
            <a:ext cx="419659" cy="420775"/>
            <a:chOff x="-5251625" y="3991275"/>
            <a:chExt cx="291450" cy="292225"/>
          </a:xfrm>
        </p:grpSpPr>
        <p:sp>
          <p:nvSpPr>
            <p:cNvPr id="8079" name="Google Shape;8079;p7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4"/>
          <p:cNvGrpSpPr/>
          <p:nvPr/>
        </p:nvGrpSpPr>
        <p:grpSpPr>
          <a:xfrm>
            <a:off x="5756763" y="1689240"/>
            <a:ext cx="319874" cy="419623"/>
            <a:chOff x="-3365275" y="3253275"/>
            <a:chExt cx="222150" cy="291425"/>
          </a:xfrm>
        </p:grpSpPr>
        <p:sp>
          <p:nvSpPr>
            <p:cNvPr id="8085" name="Google Shape;8085;p7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74"/>
          <p:cNvGrpSpPr/>
          <p:nvPr/>
        </p:nvGrpSpPr>
        <p:grpSpPr>
          <a:xfrm>
            <a:off x="5730701" y="2204058"/>
            <a:ext cx="371998" cy="421927"/>
            <a:chOff x="-3383375" y="3611625"/>
            <a:chExt cx="258350" cy="293025"/>
          </a:xfrm>
        </p:grpSpPr>
        <p:sp>
          <p:nvSpPr>
            <p:cNvPr id="8088" name="Google Shape;8088;p7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4"/>
          <p:cNvGrpSpPr/>
          <p:nvPr/>
        </p:nvGrpSpPr>
        <p:grpSpPr>
          <a:xfrm>
            <a:off x="5793050" y="2756826"/>
            <a:ext cx="271097" cy="419659"/>
            <a:chOff x="-3347950" y="3971575"/>
            <a:chExt cx="188275" cy="291450"/>
          </a:xfrm>
        </p:grpSpPr>
        <p:sp>
          <p:nvSpPr>
            <p:cNvPr id="8091" name="Google Shape;8091;p7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74"/>
          <p:cNvGrpSpPr/>
          <p:nvPr/>
        </p:nvGrpSpPr>
        <p:grpSpPr>
          <a:xfrm>
            <a:off x="842909" y="3307061"/>
            <a:ext cx="371998" cy="421927"/>
            <a:chOff x="-1575775" y="3238300"/>
            <a:chExt cx="258350" cy="293025"/>
          </a:xfrm>
        </p:grpSpPr>
        <p:sp>
          <p:nvSpPr>
            <p:cNvPr id="8095" name="Google Shape;8095;p7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74"/>
          <p:cNvGrpSpPr/>
          <p:nvPr/>
        </p:nvGrpSpPr>
        <p:grpSpPr>
          <a:xfrm>
            <a:off x="2487807" y="3309051"/>
            <a:ext cx="423079" cy="424159"/>
            <a:chOff x="-1591550" y="3597475"/>
            <a:chExt cx="293825" cy="294575"/>
          </a:xfrm>
        </p:grpSpPr>
        <p:sp>
          <p:nvSpPr>
            <p:cNvPr id="8101" name="Google Shape;8101;p7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4"/>
          <p:cNvGrpSpPr/>
          <p:nvPr/>
        </p:nvGrpSpPr>
        <p:grpSpPr>
          <a:xfrm>
            <a:off x="4137277" y="3318663"/>
            <a:ext cx="421927" cy="399248"/>
            <a:chOff x="-1592325" y="3957400"/>
            <a:chExt cx="293025" cy="277275"/>
          </a:xfrm>
        </p:grpSpPr>
        <p:sp>
          <p:nvSpPr>
            <p:cNvPr id="8105" name="Google Shape;8105;p7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74"/>
          <p:cNvGrpSpPr/>
          <p:nvPr/>
        </p:nvGrpSpPr>
        <p:grpSpPr>
          <a:xfrm>
            <a:off x="3624147" y="3310744"/>
            <a:ext cx="369730" cy="420775"/>
            <a:chOff x="-778700" y="3612425"/>
            <a:chExt cx="256775" cy="292225"/>
          </a:xfrm>
        </p:grpSpPr>
        <p:sp>
          <p:nvSpPr>
            <p:cNvPr id="8110" name="Google Shape;8110;p7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4"/>
          <p:cNvGrpSpPr/>
          <p:nvPr/>
        </p:nvGrpSpPr>
        <p:grpSpPr>
          <a:xfrm>
            <a:off x="6095649" y="3828305"/>
            <a:ext cx="340731" cy="387641"/>
            <a:chOff x="7728464" y="1561258"/>
            <a:chExt cx="349719" cy="397866"/>
          </a:xfrm>
        </p:grpSpPr>
        <p:sp>
          <p:nvSpPr>
            <p:cNvPr id="8117" name="Google Shape;8117;p7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4"/>
          <p:cNvGrpSpPr/>
          <p:nvPr/>
        </p:nvGrpSpPr>
        <p:grpSpPr>
          <a:xfrm>
            <a:off x="4018617" y="3828305"/>
            <a:ext cx="387681" cy="387641"/>
            <a:chOff x="5611350" y="1561258"/>
            <a:chExt cx="397907" cy="397866"/>
          </a:xfrm>
        </p:grpSpPr>
        <p:sp>
          <p:nvSpPr>
            <p:cNvPr id="8120" name="Google Shape;8120;p7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74"/>
          <p:cNvGrpSpPr/>
          <p:nvPr/>
        </p:nvGrpSpPr>
        <p:grpSpPr>
          <a:xfrm>
            <a:off x="4537903" y="3925571"/>
            <a:ext cx="387610" cy="193109"/>
            <a:chOff x="6140660" y="1661097"/>
            <a:chExt cx="397835" cy="198202"/>
          </a:xfrm>
        </p:grpSpPr>
        <p:sp>
          <p:nvSpPr>
            <p:cNvPr id="8125" name="Google Shape;8125;p7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74"/>
          <p:cNvGrpSpPr/>
          <p:nvPr/>
        </p:nvGrpSpPr>
        <p:grpSpPr>
          <a:xfrm>
            <a:off x="5057118" y="3828305"/>
            <a:ext cx="387681" cy="387641"/>
            <a:chOff x="6669907" y="1561258"/>
            <a:chExt cx="397907" cy="397866"/>
          </a:xfrm>
        </p:grpSpPr>
        <p:sp>
          <p:nvSpPr>
            <p:cNvPr id="8130" name="Google Shape;8130;p7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74"/>
          <p:cNvGrpSpPr/>
          <p:nvPr/>
        </p:nvGrpSpPr>
        <p:grpSpPr>
          <a:xfrm>
            <a:off x="1942348" y="3885842"/>
            <a:ext cx="387681" cy="272572"/>
            <a:chOff x="3386036" y="1746339"/>
            <a:chExt cx="397907" cy="279762"/>
          </a:xfrm>
        </p:grpSpPr>
        <p:sp>
          <p:nvSpPr>
            <p:cNvPr id="8136" name="Google Shape;8136;p7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4"/>
          <p:cNvGrpSpPr/>
          <p:nvPr/>
        </p:nvGrpSpPr>
        <p:grpSpPr>
          <a:xfrm>
            <a:off x="2980045" y="3828288"/>
            <a:ext cx="387681" cy="387681"/>
            <a:chOff x="4417380" y="1687279"/>
            <a:chExt cx="397907" cy="397907"/>
          </a:xfrm>
        </p:grpSpPr>
        <p:sp>
          <p:nvSpPr>
            <p:cNvPr id="8139" name="Google Shape;8139;p7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4"/>
          <p:cNvGrpSpPr/>
          <p:nvPr/>
        </p:nvGrpSpPr>
        <p:grpSpPr>
          <a:xfrm>
            <a:off x="7926526" y="3308537"/>
            <a:ext cx="387661" cy="387661"/>
            <a:chOff x="2869999" y="1687279"/>
            <a:chExt cx="397887" cy="397887"/>
          </a:xfrm>
        </p:grpSpPr>
        <p:sp>
          <p:nvSpPr>
            <p:cNvPr id="8142" name="Google Shape;8142;p7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74"/>
          <p:cNvGrpSpPr/>
          <p:nvPr/>
        </p:nvGrpSpPr>
        <p:grpSpPr>
          <a:xfrm>
            <a:off x="2461634" y="3828664"/>
            <a:ext cx="386807" cy="386929"/>
            <a:chOff x="3902887" y="1687655"/>
            <a:chExt cx="397010" cy="397135"/>
          </a:xfrm>
        </p:grpSpPr>
        <p:sp>
          <p:nvSpPr>
            <p:cNvPr id="8145" name="Google Shape;8145;p7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4"/>
          <p:cNvGrpSpPr/>
          <p:nvPr/>
        </p:nvGrpSpPr>
        <p:grpSpPr>
          <a:xfrm>
            <a:off x="3499331" y="3828344"/>
            <a:ext cx="387681" cy="387681"/>
            <a:chOff x="4933458" y="1687279"/>
            <a:chExt cx="397907" cy="397907"/>
          </a:xfrm>
        </p:grpSpPr>
        <p:sp>
          <p:nvSpPr>
            <p:cNvPr id="8148" name="Google Shape;8148;p7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4"/>
          <p:cNvGrpSpPr/>
          <p:nvPr/>
        </p:nvGrpSpPr>
        <p:grpSpPr>
          <a:xfrm>
            <a:off x="5273586" y="3308775"/>
            <a:ext cx="387681" cy="387661"/>
            <a:chOff x="266768" y="1721375"/>
            <a:chExt cx="397907" cy="397887"/>
          </a:xfrm>
        </p:grpSpPr>
        <p:sp>
          <p:nvSpPr>
            <p:cNvPr id="8151" name="Google Shape;8151;p7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4"/>
          <p:cNvGrpSpPr/>
          <p:nvPr/>
        </p:nvGrpSpPr>
        <p:grpSpPr>
          <a:xfrm>
            <a:off x="7395588" y="3308924"/>
            <a:ext cx="387539" cy="386888"/>
            <a:chOff x="2408992" y="1722875"/>
            <a:chExt cx="397761" cy="397093"/>
          </a:xfrm>
        </p:grpSpPr>
        <p:sp>
          <p:nvSpPr>
            <p:cNvPr id="8154" name="Google Shape;8154;p7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4"/>
          <p:cNvGrpSpPr/>
          <p:nvPr/>
        </p:nvGrpSpPr>
        <p:grpSpPr>
          <a:xfrm>
            <a:off x="5576404" y="3828305"/>
            <a:ext cx="387641" cy="387641"/>
            <a:chOff x="7199196" y="1561258"/>
            <a:chExt cx="397866" cy="397866"/>
          </a:xfrm>
        </p:grpSpPr>
        <p:sp>
          <p:nvSpPr>
            <p:cNvPr id="8157" name="Google Shape;8157;p7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74"/>
          <p:cNvGrpSpPr/>
          <p:nvPr/>
        </p:nvGrpSpPr>
        <p:grpSpPr>
          <a:xfrm>
            <a:off x="6332282" y="3308537"/>
            <a:ext cx="387661" cy="387661"/>
            <a:chOff x="1379798" y="1723250"/>
            <a:chExt cx="397887" cy="397887"/>
          </a:xfrm>
        </p:grpSpPr>
        <p:sp>
          <p:nvSpPr>
            <p:cNvPr id="8161" name="Google Shape;8161;p7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74"/>
          <p:cNvGrpSpPr/>
          <p:nvPr/>
        </p:nvGrpSpPr>
        <p:grpSpPr>
          <a:xfrm>
            <a:off x="5801242" y="3308537"/>
            <a:ext cx="387641" cy="387661"/>
            <a:chOff x="864491" y="1723250"/>
            <a:chExt cx="397866" cy="397887"/>
          </a:xfrm>
        </p:grpSpPr>
        <p:sp>
          <p:nvSpPr>
            <p:cNvPr id="8166" name="Google Shape;8166;p7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74"/>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0" name="Google Shape;8170;p74"/>
          <p:cNvGrpSpPr/>
          <p:nvPr/>
        </p:nvGrpSpPr>
        <p:grpSpPr>
          <a:xfrm>
            <a:off x="6568070" y="3827060"/>
            <a:ext cx="388966" cy="388966"/>
            <a:chOff x="1190625" y="238125"/>
            <a:chExt cx="5235075" cy="5235075"/>
          </a:xfrm>
        </p:grpSpPr>
        <p:sp>
          <p:nvSpPr>
            <p:cNvPr id="8171" name="Google Shape;8171;p74"/>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4"/>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3" name="Google Shape;8173;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77"/>
        <p:cNvGrpSpPr/>
        <p:nvPr/>
      </p:nvGrpSpPr>
      <p:grpSpPr>
        <a:xfrm>
          <a:off x="0" y="0"/>
          <a:ext cx="0" cy="0"/>
          <a:chOff x="0" y="0"/>
          <a:chExt cx="0" cy="0"/>
        </a:xfrm>
      </p:grpSpPr>
      <p:pic>
        <p:nvPicPr>
          <p:cNvPr id="8178" name="Google Shape;8178;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grpSp>
        <p:nvGrpSpPr>
          <p:cNvPr id="527" name="Google Shape;527;p35"/>
          <p:cNvGrpSpPr/>
          <p:nvPr/>
        </p:nvGrpSpPr>
        <p:grpSpPr>
          <a:xfrm>
            <a:off x="3979500" y="7000"/>
            <a:ext cx="5164500" cy="5143500"/>
            <a:chOff x="3979500" y="7000"/>
            <a:chExt cx="5164500" cy="5143500"/>
          </a:xfrm>
        </p:grpSpPr>
        <p:sp>
          <p:nvSpPr>
            <p:cNvPr id="528" name="Google Shape;528;p35"/>
            <p:cNvSpPr/>
            <p:nvPr/>
          </p:nvSpPr>
          <p:spPr>
            <a:xfrm flipH="1">
              <a:off x="3979500" y="7000"/>
              <a:ext cx="5164500" cy="51435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5"/>
            <p:cNvSpPr/>
            <p:nvPr/>
          </p:nvSpPr>
          <p:spPr>
            <a:xfrm rot="-2699590">
              <a:off x="4521184" y="3647078"/>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5"/>
            <p:cNvSpPr/>
            <p:nvPr/>
          </p:nvSpPr>
          <p:spPr>
            <a:xfrm rot="-2699590">
              <a:off x="7184489" y="2245051"/>
              <a:ext cx="1780000" cy="326683"/>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5"/>
            <p:cNvSpPr/>
            <p:nvPr/>
          </p:nvSpPr>
          <p:spPr>
            <a:xfrm rot="-2699590">
              <a:off x="6716516" y="1166805"/>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5"/>
            <p:cNvSpPr/>
            <p:nvPr/>
          </p:nvSpPr>
          <p:spPr>
            <a:xfrm rot="-2699590">
              <a:off x="5940285" y="3571560"/>
              <a:ext cx="1780000" cy="477721"/>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5"/>
            <p:cNvSpPr/>
            <p:nvPr/>
          </p:nvSpPr>
          <p:spPr>
            <a:xfrm>
              <a:off x="6777914" y="2891181"/>
              <a:ext cx="1596600" cy="1596600"/>
            </a:xfrm>
            <a:prstGeom prst="ellipse">
              <a:avLst/>
            </a:prstGeom>
            <a:noFill/>
            <a:ln w="9525" cap="flat" cmpd="sng">
              <a:solidFill>
                <a:schemeClr val="lt1"/>
              </a:solidFill>
              <a:prstDash val="lg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 name="Google Shape;534;p35"/>
          <p:cNvSpPr txBox="1">
            <a:spLocks noGrp="1"/>
          </p:cNvSpPr>
          <p:nvPr>
            <p:ph type="title"/>
          </p:nvPr>
        </p:nvSpPr>
        <p:spPr>
          <a:xfrm>
            <a:off x="733575" y="1967892"/>
            <a:ext cx="3932700" cy="136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teaching </a:t>
            </a:r>
            <a:r>
              <a:rPr lang="en">
                <a:latin typeface="Archivo"/>
                <a:ea typeface="Archivo"/>
                <a:cs typeface="Archivo"/>
                <a:sym typeface="Archivo"/>
              </a:rPr>
              <a:t>method</a:t>
            </a:r>
            <a:endParaRPr>
              <a:latin typeface="Archivo"/>
              <a:ea typeface="Archivo"/>
              <a:cs typeface="Archivo"/>
              <a:sym typeface="Archivo"/>
            </a:endParaRPr>
          </a:p>
        </p:txBody>
      </p:sp>
      <p:sp>
        <p:nvSpPr>
          <p:cNvPr id="535" name="Google Shape;535;p35"/>
          <p:cNvSpPr txBox="1">
            <a:spLocks noGrp="1"/>
          </p:cNvSpPr>
          <p:nvPr>
            <p:ph type="subTitle" idx="1"/>
          </p:nvPr>
        </p:nvSpPr>
        <p:spPr>
          <a:xfrm>
            <a:off x="733575" y="3376700"/>
            <a:ext cx="2770800" cy="7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
        <p:nvSpPr>
          <p:cNvPr id="536" name="Google Shape;536;p35"/>
          <p:cNvSpPr txBox="1">
            <a:spLocks noGrp="1"/>
          </p:cNvSpPr>
          <p:nvPr>
            <p:ph type="title" idx="2"/>
          </p:nvPr>
        </p:nvSpPr>
        <p:spPr>
          <a:xfrm>
            <a:off x="789425" y="539500"/>
            <a:ext cx="1046700" cy="133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537" name="Google Shape;537;p35"/>
          <p:cNvPicPr preferRelativeResize="0">
            <a:picLocks noGrp="1"/>
          </p:cNvPicPr>
          <p:nvPr>
            <p:ph type="pic" idx="3"/>
          </p:nvPr>
        </p:nvPicPr>
        <p:blipFill rotWithShape="1">
          <a:blip r:embed="rId3">
            <a:alphaModFix/>
          </a:blip>
          <a:srcRect l="16666" r="16666"/>
          <a:stretch/>
        </p:blipFill>
        <p:spPr>
          <a:xfrm>
            <a:off x="5397500" y="1055100"/>
            <a:ext cx="3033300" cy="3033300"/>
          </a:xfrm>
          <a:prstGeom prst="ellipse">
            <a:avLst/>
          </a:prstGeom>
        </p:spPr>
      </p:pic>
      <p:grpSp>
        <p:nvGrpSpPr>
          <p:cNvPr id="538" name="Google Shape;538;p35"/>
          <p:cNvGrpSpPr/>
          <p:nvPr/>
        </p:nvGrpSpPr>
        <p:grpSpPr>
          <a:xfrm>
            <a:off x="5405445" y="1044251"/>
            <a:ext cx="3160612" cy="3291131"/>
            <a:chOff x="5405445" y="1044251"/>
            <a:chExt cx="3160612" cy="3291131"/>
          </a:xfrm>
        </p:grpSpPr>
        <p:sp>
          <p:nvSpPr>
            <p:cNvPr id="539" name="Google Shape;539;p35"/>
            <p:cNvSpPr/>
            <p:nvPr/>
          </p:nvSpPr>
          <p:spPr>
            <a:xfrm rot="-2700000">
              <a:off x="7675121" y="1379613"/>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rot="-2700000">
              <a:off x="5300209" y="3885044"/>
              <a:ext cx="996172" cy="11497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teaching method</a:t>
            </a:r>
            <a:endParaRPr/>
          </a:p>
        </p:txBody>
      </p:sp>
      <p:sp>
        <p:nvSpPr>
          <p:cNvPr id="546" name="Google Shape;546;p36"/>
          <p:cNvSpPr/>
          <p:nvPr/>
        </p:nvSpPr>
        <p:spPr>
          <a:xfrm>
            <a:off x="3445722" y="1591500"/>
            <a:ext cx="2259300" cy="442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chivo"/>
                <a:ea typeface="Archivo"/>
                <a:cs typeface="Archivo"/>
                <a:sym typeface="Archivo"/>
              </a:rPr>
              <a:t>Methods</a:t>
            </a:r>
            <a:endParaRPr sz="2000" b="1">
              <a:solidFill>
                <a:schemeClr val="dk1"/>
              </a:solidFill>
              <a:latin typeface="Archivo"/>
              <a:ea typeface="Archivo"/>
              <a:cs typeface="Archivo"/>
              <a:sym typeface="Archivo"/>
            </a:endParaRPr>
          </a:p>
        </p:txBody>
      </p:sp>
      <p:sp>
        <p:nvSpPr>
          <p:cNvPr id="547" name="Google Shape;547;p36"/>
          <p:cNvSpPr/>
          <p:nvPr/>
        </p:nvSpPr>
        <p:spPr>
          <a:xfrm>
            <a:off x="637275" y="2857500"/>
            <a:ext cx="1908300" cy="442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chivo"/>
                <a:ea typeface="Archivo"/>
                <a:cs typeface="Archivo"/>
                <a:sym typeface="Archivo"/>
              </a:rPr>
              <a:t>Activities</a:t>
            </a:r>
            <a:endParaRPr sz="2000" b="1">
              <a:solidFill>
                <a:schemeClr val="dk1"/>
              </a:solidFill>
              <a:latin typeface="Archivo"/>
              <a:ea typeface="Archivo"/>
              <a:cs typeface="Archivo"/>
              <a:sym typeface="Archivo"/>
            </a:endParaRPr>
          </a:p>
        </p:txBody>
      </p:sp>
      <p:sp>
        <p:nvSpPr>
          <p:cNvPr id="548" name="Google Shape;548;p36"/>
          <p:cNvSpPr/>
          <p:nvPr/>
        </p:nvSpPr>
        <p:spPr>
          <a:xfrm>
            <a:off x="2624837" y="2857500"/>
            <a:ext cx="1908300" cy="442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chivo"/>
                <a:ea typeface="Archivo"/>
                <a:cs typeface="Archivo"/>
                <a:sym typeface="Archivo"/>
              </a:rPr>
              <a:t>Goals</a:t>
            </a:r>
            <a:endParaRPr sz="2000" b="1">
              <a:solidFill>
                <a:schemeClr val="dk1"/>
              </a:solidFill>
              <a:latin typeface="Archivo"/>
              <a:ea typeface="Archivo"/>
              <a:cs typeface="Archivo"/>
              <a:sym typeface="Archivo"/>
            </a:endParaRPr>
          </a:p>
        </p:txBody>
      </p:sp>
      <p:sp>
        <p:nvSpPr>
          <p:cNvPr id="549" name="Google Shape;549;p36"/>
          <p:cNvSpPr/>
          <p:nvPr/>
        </p:nvSpPr>
        <p:spPr>
          <a:xfrm>
            <a:off x="4611650" y="2857500"/>
            <a:ext cx="1908300" cy="442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chivo"/>
                <a:ea typeface="Archivo"/>
                <a:cs typeface="Archivo"/>
                <a:sym typeface="Archivo"/>
              </a:rPr>
              <a:t>Feedback</a:t>
            </a:r>
            <a:endParaRPr sz="2000" b="1">
              <a:solidFill>
                <a:schemeClr val="dk1"/>
              </a:solidFill>
              <a:latin typeface="Archivo"/>
              <a:ea typeface="Archivo"/>
              <a:cs typeface="Archivo"/>
              <a:sym typeface="Archivo"/>
            </a:endParaRPr>
          </a:p>
        </p:txBody>
      </p:sp>
      <p:sp>
        <p:nvSpPr>
          <p:cNvPr id="550" name="Google Shape;550;p36"/>
          <p:cNvSpPr/>
          <p:nvPr/>
        </p:nvSpPr>
        <p:spPr>
          <a:xfrm>
            <a:off x="6598425" y="2857500"/>
            <a:ext cx="1908300" cy="442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b="1">
                <a:solidFill>
                  <a:schemeClr val="dk1"/>
                </a:solidFill>
                <a:latin typeface="Archivo"/>
                <a:ea typeface="Archivo"/>
                <a:cs typeface="Archivo"/>
                <a:sym typeface="Archivo"/>
              </a:rPr>
              <a:t>Assessment</a:t>
            </a:r>
            <a:endParaRPr sz="2000" b="1">
              <a:solidFill>
                <a:schemeClr val="dk1"/>
              </a:solidFill>
              <a:latin typeface="Archivo"/>
              <a:ea typeface="Archivo"/>
              <a:cs typeface="Archivo"/>
              <a:sym typeface="Archivo"/>
            </a:endParaRPr>
          </a:p>
        </p:txBody>
      </p:sp>
      <p:cxnSp>
        <p:nvCxnSpPr>
          <p:cNvPr id="551" name="Google Shape;551;p36"/>
          <p:cNvCxnSpPr>
            <a:stCxn id="546" idx="2"/>
            <a:endCxn id="548" idx="0"/>
          </p:cNvCxnSpPr>
          <p:nvPr/>
        </p:nvCxnSpPr>
        <p:spPr>
          <a:xfrm rot="5400000">
            <a:off x="3665472" y="1947600"/>
            <a:ext cx="823500" cy="996300"/>
          </a:xfrm>
          <a:prstGeom prst="bentConnector3">
            <a:avLst>
              <a:gd name="adj1" fmla="val 50000"/>
            </a:avLst>
          </a:prstGeom>
          <a:noFill/>
          <a:ln w="9525" cap="flat" cmpd="sng">
            <a:solidFill>
              <a:schemeClr val="lt2"/>
            </a:solidFill>
            <a:prstDash val="solid"/>
            <a:round/>
            <a:headEnd type="none" w="sm" len="sm"/>
            <a:tailEnd type="none" w="sm" len="sm"/>
          </a:ln>
        </p:spPr>
      </p:cxnSp>
      <p:cxnSp>
        <p:nvCxnSpPr>
          <p:cNvPr id="552" name="Google Shape;552;p36"/>
          <p:cNvCxnSpPr>
            <a:stCxn id="547" idx="0"/>
            <a:endCxn id="546" idx="2"/>
          </p:cNvCxnSpPr>
          <p:nvPr/>
        </p:nvCxnSpPr>
        <p:spPr>
          <a:xfrm rot="-5400000">
            <a:off x="2671575" y="953850"/>
            <a:ext cx="823500" cy="2983800"/>
          </a:xfrm>
          <a:prstGeom prst="bentConnector3">
            <a:avLst>
              <a:gd name="adj1" fmla="val 50000"/>
            </a:avLst>
          </a:prstGeom>
          <a:noFill/>
          <a:ln w="9525" cap="flat" cmpd="sng">
            <a:solidFill>
              <a:schemeClr val="lt2"/>
            </a:solidFill>
            <a:prstDash val="solid"/>
            <a:round/>
            <a:headEnd type="none" w="sm" len="sm"/>
            <a:tailEnd type="none" w="sm" len="sm"/>
          </a:ln>
        </p:spPr>
      </p:cxnSp>
      <p:cxnSp>
        <p:nvCxnSpPr>
          <p:cNvPr id="553" name="Google Shape;553;p36"/>
          <p:cNvCxnSpPr>
            <a:stCxn id="546" idx="2"/>
            <a:endCxn id="550" idx="0"/>
          </p:cNvCxnSpPr>
          <p:nvPr/>
        </p:nvCxnSpPr>
        <p:spPr>
          <a:xfrm rot="-5400000" flipH="1">
            <a:off x="5652222" y="957150"/>
            <a:ext cx="823500" cy="2977200"/>
          </a:xfrm>
          <a:prstGeom prst="bentConnector3">
            <a:avLst>
              <a:gd name="adj1" fmla="val 50000"/>
            </a:avLst>
          </a:prstGeom>
          <a:noFill/>
          <a:ln w="9525" cap="flat" cmpd="sng">
            <a:solidFill>
              <a:schemeClr val="lt2"/>
            </a:solidFill>
            <a:prstDash val="solid"/>
            <a:round/>
            <a:headEnd type="none" w="sm" len="sm"/>
            <a:tailEnd type="none" w="sm" len="sm"/>
          </a:ln>
        </p:spPr>
      </p:cxnSp>
      <p:cxnSp>
        <p:nvCxnSpPr>
          <p:cNvPr id="554" name="Google Shape;554;p36"/>
          <p:cNvCxnSpPr>
            <a:stCxn id="549" idx="0"/>
            <a:endCxn id="546" idx="2"/>
          </p:cNvCxnSpPr>
          <p:nvPr/>
        </p:nvCxnSpPr>
        <p:spPr>
          <a:xfrm rot="5400000" flipH="1">
            <a:off x="4658900" y="1950600"/>
            <a:ext cx="823500" cy="990300"/>
          </a:xfrm>
          <a:prstGeom prst="bentConnector3">
            <a:avLst>
              <a:gd name="adj1" fmla="val 50000"/>
            </a:avLst>
          </a:prstGeom>
          <a:noFill/>
          <a:ln w="9525" cap="flat" cmpd="sng">
            <a:solidFill>
              <a:schemeClr val="lt2"/>
            </a:solidFill>
            <a:prstDash val="solid"/>
            <a:round/>
            <a:headEnd type="none" w="sm" len="sm"/>
            <a:tailEnd type="none" w="sm" len="sm"/>
          </a:ln>
        </p:spPr>
      </p:cxnSp>
      <p:sp>
        <p:nvSpPr>
          <p:cNvPr id="555" name="Google Shape;555;p36"/>
          <p:cNvSpPr txBox="1"/>
          <p:nvPr/>
        </p:nvSpPr>
        <p:spPr>
          <a:xfrm>
            <a:off x="752617" y="3531800"/>
            <a:ext cx="1677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Despite being red, Mars is cold</a:t>
            </a:r>
            <a:endParaRPr>
              <a:solidFill>
                <a:schemeClr val="dk1"/>
              </a:solidFill>
              <a:latin typeface="Manrope"/>
              <a:ea typeface="Manrope"/>
              <a:cs typeface="Manrope"/>
              <a:sym typeface="Manrope"/>
            </a:endParaRPr>
          </a:p>
        </p:txBody>
      </p:sp>
      <p:sp>
        <p:nvSpPr>
          <p:cNvPr id="556" name="Google Shape;556;p36"/>
          <p:cNvSpPr txBox="1"/>
          <p:nvPr/>
        </p:nvSpPr>
        <p:spPr>
          <a:xfrm>
            <a:off x="6714727" y="3531800"/>
            <a:ext cx="16758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Jupiter is a huge gas giant</a:t>
            </a:r>
            <a:endParaRPr>
              <a:solidFill>
                <a:schemeClr val="dk1"/>
              </a:solidFill>
              <a:latin typeface="Manrope"/>
              <a:ea typeface="Manrope"/>
              <a:cs typeface="Manrope"/>
              <a:sym typeface="Manrope"/>
            </a:endParaRPr>
          </a:p>
        </p:txBody>
      </p:sp>
      <p:sp>
        <p:nvSpPr>
          <p:cNvPr id="557" name="Google Shape;557;p36"/>
          <p:cNvSpPr txBox="1"/>
          <p:nvPr/>
        </p:nvSpPr>
        <p:spPr>
          <a:xfrm>
            <a:off x="2740587" y="3531800"/>
            <a:ext cx="1677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Mercury is a very small planet</a:t>
            </a:r>
            <a:endParaRPr>
              <a:solidFill>
                <a:schemeClr val="dk1"/>
              </a:solidFill>
              <a:latin typeface="Manrope"/>
              <a:ea typeface="Manrope"/>
              <a:cs typeface="Manrope"/>
              <a:sym typeface="Manrope"/>
            </a:endParaRPr>
          </a:p>
        </p:txBody>
      </p:sp>
      <p:sp>
        <p:nvSpPr>
          <p:cNvPr id="558" name="Google Shape;558;p36"/>
          <p:cNvSpPr txBox="1"/>
          <p:nvPr/>
        </p:nvSpPr>
        <p:spPr>
          <a:xfrm>
            <a:off x="4728557" y="3531800"/>
            <a:ext cx="16758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Venus has a beautiful name</a:t>
            </a:r>
            <a:endParaRPr>
              <a:solidFill>
                <a:schemeClr val="dk1"/>
              </a:solidFill>
              <a:latin typeface="Manrope"/>
              <a:ea typeface="Manrope"/>
              <a:cs typeface="Manrope"/>
              <a:sym typeface="Manrope"/>
            </a:endParaRPr>
          </a:p>
        </p:txBody>
      </p:sp>
      <p:cxnSp>
        <p:nvCxnSpPr>
          <p:cNvPr id="559" name="Google Shape;559;p36"/>
          <p:cNvCxnSpPr>
            <a:stCxn id="547" idx="2"/>
            <a:endCxn id="555" idx="0"/>
          </p:cNvCxnSpPr>
          <p:nvPr/>
        </p:nvCxnSpPr>
        <p:spPr>
          <a:xfrm>
            <a:off x="1591425" y="3300000"/>
            <a:ext cx="0" cy="231900"/>
          </a:xfrm>
          <a:prstGeom prst="straightConnector1">
            <a:avLst/>
          </a:prstGeom>
          <a:noFill/>
          <a:ln w="9525" cap="flat" cmpd="sng">
            <a:solidFill>
              <a:schemeClr val="lt2"/>
            </a:solidFill>
            <a:prstDash val="lgDash"/>
            <a:round/>
            <a:headEnd type="none" w="med" len="med"/>
            <a:tailEnd type="oval" w="med" len="med"/>
          </a:ln>
        </p:spPr>
      </p:cxnSp>
      <p:cxnSp>
        <p:nvCxnSpPr>
          <p:cNvPr id="560" name="Google Shape;560;p36"/>
          <p:cNvCxnSpPr>
            <a:stCxn id="548" idx="2"/>
            <a:endCxn id="557" idx="0"/>
          </p:cNvCxnSpPr>
          <p:nvPr/>
        </p:nvCxnSpPr>
        <p:spPr>
          <a:xfrm>
            <a:off x="3578987" y="3300000"/>
            <a:ext cx="300" cy="231900"/>
          </a:xfrm>
          <a:prstGeom prst="straightConnector1">
            <a:avLst/>
          </a:prstGeom>
          <a:noFill/>
          <a:ln w="9525" cap="flat" cmpd="sng">
            <a:solidFill>
              <a:schemeClr val="lt2"/>
            </a:solidFill>
            <a:prstDash val="lgDash"/>
            <a:round/>
            <a:headEnd type="none" w="med" len="med"/>
            <a:tailEnd type="oval" w="med" len="med"/>
          </a:ln>
        </p:spPr>
      </p:cxnSp>
      <p:cxnSp>
        <p:nvCxnSpPr>
          <p:cNvPr id="561" name="Google Shape;561;p36"/>
          <p:cNvCxnSpPr>
            <a:stCxn id="549" idx="2"/>
            <a:endCxn id="558" idx="0"/>
          </p:cNvCxnSpPr>
          <p:nvPr/>
        </p:nvCxnSpPr>
        <p:spPr>
          <a:xfrm>
            <a:off x="5565800" y="3300000"/>
            <a:ext cx="600" cy="231900"/>
          </a:xfrm>
          <a:prstGeom prst="straightConnector1">
            <a:avLst/>
          </a:prstGeom>
          <a:noFill/>
          <a:ln w="9525" cap="flat" cmpd="sng">
            <a:solidFill>
              <a:schemeClr val="lt2"/>
            </a:solidFill>
            <a:prstDash val="lgDash"/>
            <a:round/>
            <a:headEnd type="none" w="med" len="med"/>
            <a:tailEnd type="oval" w="med" len="med"/>
          </a:ln>
        </p:spPr>
      </p:cxnSp>
      <p:cxnSp>
        <p:nvCxnSpPr>
          <p:cNvPr id="562" name="Google Shape;562;p36"/>
          <p:cNvCxnSpPr>
            <a:stCxn id="550" idx="2"/>
            <a:endCxn id="556" idx="0"/>
          </p:cNvCxnSpPr>
          <p:nvPr/>
        </p:nvCxnSpPr>
        <p:spPr>
          <a:xfrm>
            <a:off x="7552575" y="3300000"/>
            <a:ext cx="0" cy="231900"/>
          </a:xfrm>
          <a:prstGeom prst="straightConnector1">
            <a:avLst/>
          </a:prstGeom>
          <a:noFill/>
          <a:ln w="9525" cap="flat" cmpd="sng">
            <a:solidFill>
              <a:schemeClr val="lt2"/>
            </a:solidFill>
            <a:prstDash val="lgDash"/>
            <a:round/>
            <a:headEnd type="none" w="med" len="med"/>
            <a:tailEnd type="oval"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37"/>
          <p:cNvSpPr/>
          <p:nvPr/>
        </p:nvSpPr>
        <p:spPr>
          <a:xfrm>
            <a:off x="6763673" y="1897625"/>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4216946" y="1897625"/>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1670225" y="1897625"/>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sets us apart?</a:t>
            </a:r>
            <a:endParaRPr/>
          </a:p>
        </p:txBody>
      </p:sp>
      <p:sp>
        <p:nvSpPr>
          <p:cNvPr id="571" name="Google Shape;571;p37"/>
          <p:cNvSpPr txBox="1">
            <a:spLocks noGrp="1"/>
          </p:cNvSpPr>
          <p:nvPr>
            <p:ph type="subTitle" idx="1"/>
          </p:nvPr>
        </p:nvSpPr>
        <p:spPr>
          <a:xfrm>
            <a:off x="937625" y="3077125"/>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72" name="Google Shape;572;p37"/>
          <p:cNvSpPr txBox="1">
            <a:spLocks noGrp="1"/>
          </p:cNvSpPr>
          <p:nvPr>
            <p:ph type="subTitle" idx="2"/>
          </p:nvPr>
        </p:nvSpPr>
        <p:spPr>
          <a:xfrm>
            <a:off x="3484349" y="3077125"/>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73" name="Google Shape;573;p37"/>
          <p:cNvSpPr txBox="1">
            <a:spLocks noGrp="1"/>
          </p:cNvSpPr>
          <p:nvPr>
            <p:ph type="subTitle" idx="3"/>
          </p:nvPr>
        </p:nvSpPr>
        <p:spPr>
          <a:xfrm>
            <a:off x="6031073" y="3077125"/>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74" name="Google Shape;574;p37"/>
          <p:cNvSpPr txBox="1">
            <a:spLocks noGrp="1"/>
          </p:cNvSpPr>
          <p:nvPr>
            <p:ph type="subTitle" idx="4"/>
          </p:nvPr>
        </p:nvSpPr>
        <p:spPr>
          <a:xfrm>
            <a:off x="937625" y="2646325"/>
            <a:ext cx="2175300" cy="43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75" name="Google Shape;575;p37"/>
          <p:cNvSpPr txBox="1">
            <a:spLocks noGrp="1"/>
          </p:cNvSpPr>
          <p:nvPr>
            <p:ph type="subTitle" idx="5"/>
          </p:nvPr>
        </p:nvSpPr>
        <p:spPr>
          <a:xfrm>
            <a:off x="3484346" y="2646325"/>
            <a:ext cx="2175300" cy="43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76" name="Google Shape;576;p37"/>
          <p:cNvSpPr txBox="1">
            <a:spLocks noGrp="1"/>
          </p:cNvSpPr>
          <p:nvPr>
            <p:ph type="subTitle" idx="6"/>
          </p:nvPr>
        </p:nvSpPr>
        <p:spPr>
          <a:xfrm>
            <a:off x="6031073" y="2646325"/>
            <a:ext cx="2175300" cy="43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77" name="Google Shape;577;p37"/>
          <p:cNvSpPr/>
          <p:nvPr/>
        </p:nvSpPr>
        <p:spPr>
          <a:xfrm>
            <a:off x="4380612" y="2005098"/>
            <a:ext cx="382768" cy="298991"/>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578;p37"/>
          <p:cNvGrpSpPr/>
          <p:nvPr/>
        </p:nvGrpSpPr>
        <p:grpSpPr>
          <a:xfrm>
            <a:off x="6935554" y="1970672"/>
            <a:ext cx="382765" cy="367810"/>
            <a:chOff x="-62890750" y="3747425"/>
            <a:chExt cx="330825" cy="317900"/>
          </a:xfrm>
        </p:grpSpPr>
        <p:sp>
          <p:nvSpPr>
            <p:cNvPr id="579" name="Google Shape;579;p37"/>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37"/>
          <p:cNvGrpSpPr/>
          <p:nvPr/>
        </p:nvGrpSpPr>
        <p:grpSpPr>
          <a:xfrm>
            <a:off x="1879769" y="2011341"/>
            <a:ext cx="291920" cy="286112"/>
            <a:chOff x="-60988625" y="3740800"/>
            <a:chExt cx="316650" cy="310350"/>
          </a:xfrm>
        </p:grpSpPr>
        <p:sp>
          <p:nvSpPr>
            <p:cNvPr id="594" name="Google Shape;594;p37"/>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38"/>
          <p:cNvSpPr txBox="1"/>
          <p:nvPr/>
        </p:nvSpPr>
        <p:spPr>
          <a:xfrm>
            <a:off x="7533425" y="3479050"/>
            <a:ext cx="609900" cy="2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rchivo Black"/>
                <a:ea typeface="Archivo Black"/>
                <a:cs typeface="Archivo Black"/>
                <a:sym typeface="Archivo Black"/>
              </a:rPr>
              <a:t>75%</a:t>
            </a:r>
            <a:endParaRPr>
              <a:solidFill>
                <a:schemeClr val="dk1"/>
              </a:solidFill>
              <a:latin typeface="Archivo Black"/>
              <a:ea typeface="Archivo Black"/>
              <a:cs typeface="Archivo Black"/>
              <a:sym typeface="Archivo Black"/>
            </a:endParaRPr>
          </a:p>
        </p:txBody>
      </p:sp>
      <p:sp>
        <p:nvSpPr>
          <p:cNvPr id="602" name="Google Shape;602;p38"/>
          <p:cNvSpPr/>
          <p:nvPr/>
        </p:nvSpPr>
        <p:spPr>
          <a:xfrm>
            <a:off x="4957015" y="3173193"/>
            <a:ext cx="867600" cy="867600"/>
          </a:xfrm>
          <a:prstGeom prst="donut">
            <a:avLst>
              <a:gd name="adj" fmla="val 1193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603" name="Google Shape;603;p38"/>
          <p:cNvSpPr/>
          <p:nvPr/>
        </p:nvSpPr>
        <p:spPr>
          <a:xfrm flipH="1">
            <a:off x="4956962" y="3173138"/>
            <a:ext cx="867600" cy="867600"/>
          </a:xfrm>
          <a:prstGeom prst="blockArc">
            <a:avLst>
              <a:gd name="adj1" fmla="val 10798115"/>
              <a:gd name="adj2" fmla="val 16217147"/>
              <a:gd name="adj3" fmla="val 1203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604" name="Google Shape;604;p38"/>
          <p:cNvSpPr txBox="1"/>
          <p:nvPr/>
        </p:nvSpPr>
        <p:spPr>
          <a:xfrm>
            <a:off x="5085883" y="3478800"/>
            <a:ext cx="609900" cy="2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rchivo Black"/>
                <a:ea typeface="Archivo Black"/>
                <a:cs typeface="Archivo Black"/>
                <a:sym typeface="Archivo Black"/>
              </a:rPr>
              <a:t>25%</a:t>
            </a:r>
            <a:endParaRPr>
              <a:solidFill>
                <a:schemeClr val="dk1"/>
              </a:solidFill>
              <a:latin typeface="Archivo Black"/>
              <a:ea typeface="Archivo Black"/>
              <a:cs typeface="Archivo Black"/>
              <a:sym typeface="Archivo Black"/>
            </a:endParaRPr>
          </a:p>
        </p:txBody>
      </p:sp>
      <p:sp>
        <p:nvSpPr>
          <p:cNvPr id="605" name="Google Shape;605;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curriculum</a:t>
            </a:r>
            <a:endParaRPr/>
          </a:p>
        </p:txBody>
      </p:sp>
      <p:sp>
        <p:nvSpPr>
          <p:cNvPr id="606" name="Google Shape;606;p38"/>
          <p:cNvSpPr txBox="1"/>
          <p:nvPr/>
        </p:nvSpPr>
        <p:spPr>
          <a:xfrm>
            <a:off x="4709250" y="1737850"/>
            <a:ext cx="13449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Archivo"/>
                <a:ea typeface="Archivo"/>
                <a:cs typeface="Archivo"/>
                <a:sym typeface="Archivo"/>
              </a:rPr>
              <a:t>Venus</a:t>
            </a:r>
            <a:endParaRPr sz="2000" b="1">
              <a:solidFill>
                <a:schemeClr val="dk1"/>
              </a:solidFill>
              <a:latin typeface="Archivo"/>
              <a:ea typeface="Archivo"/>
              <a:cs typeface="Archivo"/>
              <a:sym typeface="Archivo"/>
            </a:endParaRPr>
          </a:p>
        </p:txBody>
      </p:sp>
      <p:sp>
        <p:nvSpPr>
          <p:cNvPr id="607" name="Google Shape;607;p38"/>
          <p:cNvSpPr txBox="1"/>
          <p:nvPr/>
        </p:nvSpPr>
        <p:spPr>
          <a:xfrm>
            <a:off x="4798325" y="1351775"/>
            <a:ext cx="3632400" cy="34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Features</a:t>
            </a:r>
            <a:endParaRPr sz="2000" b="1">
              <a:solidFill>
                <a:schemeClr val="dk1"/>
              </a:solidFill>
              <a:latin typeface="Archivo"/>
              <a:ea typeface="Archivo"/>
              <a:cs typeface="Archivo"/>
              <a:sym typeface="Archivo"/>
            </a:endParaRPr>
          </a:p>
        </p:txBody>
      </p:sp>
      <p:sp>
        <p:nvSpPr>
          <p:cNvPr id="608" name="Google Shape;608;p38"/>
          <p:cNvSpPr txBox="1"/>
          <p:nvPr/>
        </p:nvSpPr>
        <p:spPr>
          <a:xfrm flipH="1">
            <a:off x="719988" y="3052933"/>
            <a:ext cx="1102200" cy="34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2XXX</a:t>
            </a:r>
            <a:endParaRPr sz="2000" b="1">
              <a:solidFill>
                <a:schemeClr val="dk1"/>
              </a:solidFill>
              <a:latin typeface="Archivo"/>
              <a:ea typeface="Archivo"/>
              <a:cs typeface="Archivo"/>
              <a:sym typeface="Archivo"/>
            </a:endParaRPr>
          </a:p>
        </p:txBody>
      </p:sp>
      <p:sp>
        <p:nvSpPr>
          <p:cNvPr id="609" name="Google Shape;609;p38"/>
          <p:cNvSpPr txBox="1"/>
          <p:nvPr/>
        </p:nvSpPr>
        <p:spPr>
          <a:xfrm flipH="1">
            <a:off x="719988" y="2527175"/>
            <a:ext cx="1102200" cy="34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2XXX</a:t>
            </a:r>
            <a:endParaRPr sz="2000" b="1">
              <a:solidFill>
                <a:schemeClr val="dk1"/>
              </a:solidFill>
              <a:latin typeface="Archivo"/>
              <a:ea typeface="Archivo"/>
              <a:cs typeface="Archivo"/>
              <a:sym typeface="Archivo"/>
            </a:endParaRPr>
          </a:p>
        </p:txBody>
      </p:sp>
      <p:sp>
        <p:nvSpPr>
          <p:cNvPr id="610" name="Google Shape;610;p38"/>
          <p:cNvSpPr txBox="1"/>
          <p:nvPr/>
        </p:nvSpPr>
        <p:spPr>
          <a:xfrm flipH="1">
            <a:off x="719988" y="3578691"/>
            <a:ext cx="1102200" cy="34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2XXX</a:t>
            </a:r>
            <a:endParaRPr sz="2000" b="1">
              <a:solidFill>
                <a:schemeClr val="dk1"/>
              </a:solidFill>
              <a:latin typeface="Archivo"/>
              <a:ea typeface="Archivo"/>
              <a:cs typeface="Archivo"/>
              <a:sym typeface="Archivo"/>
            </a:endParaRPr>
          </a:p>
        </p:txBody>
      </p:sp>
      <p:sp>
        <p:nvSpPr>
          <p:cNvPr id="611" name="Google Shape;611;p38"/>
          <p:cNvSpPr txBox="1"/>
          <p:nvPr/>
        </p:nvSpPr>
        <p:spPr>
          <a:xfrm flipH="1">
            <a:off x="719988" y="4104450"/>
            <a:ext cx="1102200" cy="34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2XXX</a:t>
            </a:r>
            <a:endParaRPr sz="2000" b="1">
              <a:solidFill>
                <a:schemeClr val="dk1"/>
              </a:solidFill>
              <a:latin typeface="Archivo"/>
              <a:ea typeface="Archivo"/>
              <a:cs typeface="Archivo"/>
              <a:sym typeface="Archivo"/>
            </a:endParaRPr>
          </a:p>
        </p:txBody>
      </p:sp>
      <p:sp>
        <p:nvSpPr>
          <p:cNvPr id="612" name="Google Shape;612;p38"/>
          <p:cNvSpPr txBox="1"/>
          <p:nvPr/>
        </p:nvSpPr>
        <p:spPr>
          <a:xfrm>
            <a:off x="2209838" y="3052925"/>
            <a:ext cx="21387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anrope"/>
                <a:ea typeface="Manrope"/>
                <a:cs typeface="Manrope"/>
                <a:sym typeface="Manrope"/>
              </a:rPr>
              <a:t>Saturn has several rings</a:t>
            </a:r>
            <a:endParaRPr>
              <a:solidFill>
                <a:schemeClr val="dk1"/>
              </a:solidFill>
              <a:latin typeface="Manrope"/>
              <a:ea typeface="Manrope"/>
              <a:cs typeface="Manrope"/>
              <a:sym typeface="Manrope"/>
            </a:endParaRPr>
          </a:p>
        </p:txBody>
      </p:sp>
      <p:sp>
        <p:nvSpPr>
          <p:cNvPr id="613" name="Google Shape;613;p38"/>
          <p:cNvSpPr txBox="1"/>
          <p:nvPr/>
        </p:nvSpPr>
        <p:spPr>
          <a:xfrm>
            <a:off x="2209838" y="2527175"/>
            <a:ext cx="21387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anrope"/>
                <a:ea typeface="Manrope"/>
                <a:cs typeface="Manrope"/>
                <a:sym typeface="Manrope"/>
              </a:rPr>
              <a:t>Mercury is very small</a:t>
            </a:r>
            <a:endParaRPr>
              <a:solidFill>
                <a:schemeClr val="dk1"/>
              </a:solidFill>
              <a:latin typeface="Manrope"/>
              <a:ea typeface="Manrope"/>
              <a:cs typeface="Manrope"/>
              <a:sym typeface="Manrope"/>
            </a:endParaRPr>
          </a:p>
        </p:txBody>
      </p:sp>
      <p:sp>
        <p:nvSpPr>
          <p:cNvPr id="614" name="Google Shape;614;p38"/>
          <p:cNvSpPr txBox="1"/>
          <p:nvPr/>
        </p:nvSpPr>
        <p:spPr>
          <a:xfrm>
            <a:off x="2209838" y="3578675"/>
            <a:ext cx="21387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anrope"/>
                <a:ea typeface="Manrope"/>
                <a:cs typeface="Manrope"/>
                <a:sym typeface="Manrope"/>
              </a:rPr>
              <a:t>Venus is a hot planet</a:t>
            </a:r>
            <a:endParaRPr>
              <a:solidFill>
                <a:schemeClr val="dk1"/>
              </a:solidFill>
              <a:latin typeface="Manrope"/>
              <a:ea typeface="Manrope"/>
              <a:cs typeface="Manrope"/>
              <a:sym typeface="Manrope"/>
            </a:endParaRPr>
          </a:p>
        </p:txBody>
      </p:sp>
      <p:sp>
        <p:nvSpPr>
          <p:cNvPr id="615" name="Google Shape;615;p38"/>
          <p:cNvSpPr txBox="1"/>
          <p:nvPr/>
        </p:nvSpPr>
        <p:spPr>
          <a:xfrm>
            <a:off x="2209838" y="4104425"/>
            <a:ext cx="21387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anrope"/>
                <a:ea typeface="Manrope"/>
                <a:cs typeface="Manrope"/>
                <a:sym typeface="Manrope"/>
              </a:rPr>
              <a:t>Neptune is an ice giant</a:t>
            </a:r>
            <a:endParaRPr>
              <a:solidFill>
                <a:schemeClr val="dk1"/>
              </a:solidFill>
              <a:latin typeface="Manrope"/>
              <a:ea typeface="Manrope"/>
              <a:cs typeface="Manrope"/>
              <a:sym typeface="Manrope"/>
            </a:endParaRPr>
          </a:p>
        </p:txBody>
      </p:sp>
      <p:cxnSp>
        <p:nvCxnSpPr>
          <p:cNvPr id="616" name="Google Shape;616;p38"/>
          <p:cNvCxnSpPr>
            <a:stCxn id="608" idx="1"/>
            <a:endCxn id="612" idx="1"/>
          </p:cNvCxnSpPr>
          <p:nvPr/>
        </p:nvCxnSpPr>
        <p:spPr>
          <a:xfrm>
            <a:off x="1822188" y="3226483"/>
            <a:ext cx="387600" cy="0"/>
          </a:xfrm>
          <a:prstGeom prst="straightConnector1">
            <a:avLst/>
          </a:prstGeom>
          <a:noFill/>
          <a:ln w="9525" cap="flat" cmpd="sng">
            <a:solidFill>
              <a:schemeClr val="lt2"/>
            </a:solidFill>
            <a:prstDash val="lgDash"/>
            <a:round/>
            <a:headEnd type="none" w="med" len="med"/>
            <a:tailEnd type="none" w="med" len="med"/>
          </a:ln>
        </p:spPr>
      </p:cxnSp>
      <p:cxnSp>
        <p:nvCxnSpPr>
          <p:cNvPr id="617" name="Google Shape;617;p38"/>
          <p:cNvCxnSpPr>
            <a:stCxn id="609" idx="1"/>
            <a:endCxn id="613" idx="1"/>
          </p:cNvCxnSpPr>
          <p:nvPr/>
        </p:nvCxnSpPr>
        <p:spPr>
          <a:xfrm>
            <a:off x="1822188" y="2700725"/>
            <a:ext cx="387600" cy="0"/>
          </a:xfrm>
          <a:prstGeom prst="straightConnector1">
            <a:avLst/>
          </a:prstGeom>
          <a:noFill/>
          <a:ln w="9525" cap="flat" cmpd="sng">
            <a:solidFill>
              <a:schemeClr val="lt2"/>
            </a:solidFill>
            <a:prstDash val="lgDash"/>
            <a:round/>
            <a:headEnd type="none" w="med" len="med"/>
            <a:tailEnd type="none" w="med" len="med"/>
          </a:ln>
        </p:spPr>
      </p:cxnSp>
      <p:cxnSp>
        <p:nvCxnSpPr>
          <p:cNvPr id="618" name="Google Shape;618;p38"/>
          <p:cNvCxnSpPr>
            <a:stCxn id="610" idx="1"/>
            <a:endCxn id="614" idx="1"/>
          </p:cNvCxnSpPr>
          <p:nvPr/>
        </p:nvCxnSpPr>
        <p:spPr>
          <a:xfrm>
            <a:off x="1822188" y="3752241"/>
            <a:ext cx="387600" cy="0"/>
          </a:xfrm>
          <a:prstGeom prst="straightConnector1">
            <a:avLst/>
          </a:prstGeom>
          <a:noFill/>
          <a:ln w="9525" cap="flat" cmpd="sng">
            <a:solidFill>
              <a:schemeClr val="lt2"/>
            </a:solidFill>
            <a:prstDash val="lgDash"/>
            <a:round/>
            <a:headEnd type="none" w="med" len="med"/>
            <a:tailEnd type="none" w="med" len="med"/>
          </a:ln>
        </p:spPr>
      </p:cxnSp>
      <p:cxnSp>
        <p:nvCxnSpPr>
          <p:cNvPr id="619" name="Google Shape;619;p38"/>
          <p:cNvCxnSpPr>
            <a:stCxn id="611" idx="1"/>
            <a:endCxn id="615" idx="1"/>
          </p:cNvCxnSpPr>
          <p:nvPr/>
        </p:nvCxnSpPr>
        <p:spPr>
          <a:xfrm>
            <a:off x="1822188" y="4278000"/>
            <a:ext cx="387600" cy="0"/>
          </a:xfrm>
          <a:prstGeom prst="straightConnector1">
            <a:avLst/>
          </a:prstGeom>
          <a:noFill/>
          <a:ln w="9525" cap="flat" cmpd="sng">
            <a:solidFill>
              <a:schemeClr val="lt2"/>
            </a:solidFill>
            <a:prstDash val="lgDash"/>
            <a:round/>
            <a:headEnd type="none" w="med" len="med"/>
            <a:tailEnd type="none" w="med" len="med"/>
          </a:ln>
        </p:spPr>
      </p:cxnSp>
      <p:sp>
        <p:nvSpPr>
          <p:cNvPr id="620" name="Google Shape;620;p38"/>
          <p:cNvSpPr txBox="1"/>
          <p:nvPr/>
        </p:nvSpPr>
        <p:spPr>
          <a:xfrm>
            <a:off x="716150" y="1351750"/>
            <a:ext cx="3632400" cy="34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Introduction</a:t>
            </a:r>
            <a:endParaRPr sz="2000" b="1">
              <a:solidFill>
                <a:schemeClr val="dk1"/>
              </a:solidFill>
              <a:latin typeface="Archivo"/>
              <a:ea typeface="Archivo"/>
              <a:cs typeface="Archivo"/>
              <a:sym typeface="Archivo"/>
            </a:endParaRPr>
          </a:p>
        </p:txBody>
      </p:sp>
      <p:sp>
        <p:nvSpPr>
          <p:cNvPr id="621" name="Google Shape;621;p38"/>
          <p:cNvSpPr txBox="1"/>
          <p:nvPr/>
        </p:nvSpPr>
        <p:spPr>
          <a:xfrm>
            <a:off x="716150" y="1743726"/>
            <a:ext cx="36324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anrope"/>
                <a:ea typeface="Manrope"/>
                <a:cs typeface="Manrope"/>
                <a:sym typeface="Manrope"/>
              </a:rPr>
              <a:t>Despite being red, Mars is actually a cold place. It's full of iron oxide dust</a:t>
            </a:r>
            <a:endParaRPr>
              <a:solidFill>
                <a:schemeClr val="dk1"/>
              </a:solidFill>
              <a:latin typeface="Manrope"/>
              <a:ea typeface="Manrope"/>
              <a:cs typeface="Manrope"/>
              <a:sym typeface="Manrope"/>
            </a:endParaRPr>
          </a:p>
        </p:txBody>
      </p:sp>
      <p:sp>
        <p:nvSpPr>
          <p:cNvPr id="622" name="Google Shape;622;p38"/>
          <p:cNvSpPr txBox="1"/>
          <p:nvPr/>
        </p:nvSpPr>
        <p:spPr>
          <a:xfrm>
            <a:off x="4709250" y="2123939"/>
            <a:ext cx="13449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Archivo"/>
                <a:ea typeface="Archivo"/>
                <a:cs typeface="Archivo"/>
                <a:sym typeface="Archivo"/>
              </a:rPr>
              <a:t>Mercury</a:t>
            </a:r>
            <a:endParaRPr sz="2000" b="1">
              <a:solidFill>
                <a:schemeClr val="dk1"/>
              </a:solidFill>
              <a:latin typeface="Archivo"/>
              <a:ea typeface="Archivo"/>
              <a:cs typeface="Archivo"/>
              <a:sym typeface="Archivo"/>
            </a:endParaRPr>
          </a:p>
        </p:txBody>
      </p:sp>
      <p:sp>
        <p:nvSpPr>
          <p:cNvPr id="623" name="Google Shape;623;p38"/>
          <p:cNvSpPr/>
          <p:nvPr/>
        </p:nvSpPr>
        <p:spPr>
          <a:xfrm>
            <a:off x="6221400" y="1833250"/>
            <a:ext cx="1344900" cy="1563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8"/>
          <p:cNvSpPr txBox="1"/>
          <p:nvPr/>
        </p:nvSpPr>
        <p:spPr>
          <a:xfrm>
            <a:off x="7733550" y="1737850"/>
            <a:ext cx="6972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1800">
                <a:solidFill>
                  <a:schemeClr val="dk1"/>
                </a:solidFill>
                <a:latin typeface="Archivo ExtraBold"/>
                <a:ea typeface="Archivo ExtraBold"/>
                <a:cs typeface="Archivo ExtraBold"/>
                <a:sym typeface="Archivo ExtraBold"/>
              </a:rPr>
              <a:t>50%</a:t>
            </a:r>
            <a:endParaRPr sz="1800">
              <a:solidFill>
                <a:schemeClr val="dk1"/>
              </a:solidFill>
              <a:latin typeface="Archivo ExtraBold"/>
              <a:ea typeface="Archivo ExtraBold"/>
              <a:cs typeface="Archivo ExtraBold"/>
              <a:sym typeface="Archivo ExtraBold"/>
            </a:endParaRPr>
          </a:p>
        </p:txBody>
      </p:sp>
      <p:sp>
        <p:nvSpPr>
          <p:cNvPr id="625" name="Google Shape;625;p38"/>
          <p:cNvSpPr txBox="1"/>
          <p:nvPr/>
        </p:nvSpPr>
        <p:spPr>
          <a:xfrm>
            <a:off x="7733550" y="2123939"/>
            <a:ext cx="6972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200"/>
              </a:spcAft>
              <a:buNone/>
            </a:pPr>
            <a:r>
              <a:rPr lang="en" sz="1800">
                <a:solidFill>
                  <a:schemeClr val="dk1"/>
                </a:solidFill>
                <a:latin typeface="Archivo ExtraBold"/>
                <a:ea typeface="Archivo ExtraBold"/>
                <a:cs typeface="Archivo ExtraBold"/>
                <a:sym typeface="Archivo ExtraBold"/>
              </a:rPr>
              <a:t>80%</a:t>
            </a:r>
            <a:endParaRPr sz="1800">
              <a:solidFill>
                <a:schemeClr val="dk1"/>
              </a:solidFill>
              <a:latin typeface="Archivo ExtraBold"/>
              <a:ea typeface="Archivo ExtraBold"/>
              <a:cs typeface="Archivo ExtraBold"/>
              <a:sym typeface="Archivo ExtraBold"/>
            </a:endParaRPr>
          </a:p>
        </p:txBody>
      </p:sp>
      <p:sp>
        <p:nvSpPr>
          <p:cNvPr id="626" name="Google Shape;626;p38"/>
          <p:cNvSpPr txBox="1"/>
          <p:nvPr/>
        </p:nvSpPr>
        <p:spPr>
          <a:xfrm>
            <a:off x="4798350" y="2725600"/>
            <a:ext cx="36324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Advantages</a:t>
            </a:r>
            <a:endParaRPr sz="2000" b="1">
              <a:solidFill>
                <a:schemeClr val="dk1"/>
              </a:solidFill>
              <a:latin typeface="Archivo"/>
              <a:ea typeface="Archivo"/>
              <a:cs typeface="Archivo"/>
              <a:sym typeface="Archivo"/>
            </a:endParaRPr>
          </a:p>
        </p:txBody>
      </p:sp>
      <p:sp>
        <p:nvSpPr>
          <p:cNvPr id="627" name="Google Shape;627;p38"/>
          <p:cNvSpPr txBox="1"/>
          <p:nvPr/>
        </p:nvSpPr>
        <p:spPr>
          <a:xfrm>
            <a:off x="4798300" y="4051975"/>
            <a:ext cx="1184700" cy="34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Pluto</a:t>
            </a:r>
            <a:endParaRPr sz="2000" b="1">
              <a:solidFill>
                <a:schemeClr val="dk1"/>
              </a:solidFill>
              <a:latin typeface="Archivo"/>
              <a:ea typeface="Archivo"/>
              <a:cs typeface="Archivo"/>
              <a:sym typeface="Archivo"/>
            </a:endParaRPr>
          </a:p>
        </p:txBody>
      </p:sp>
      <p:sp>
        <p:nvSpPr>
          <p:cNvPr id="628" name="Google Shape;628;p38"/>
          <p:cNvSpPr txBox="1"/>
          <p:nvPr/>
        </p:nvSpPr>
        <p:spPr>
          <a:xfrm>
            <a:off x="6022200" y="4051975"/>
            <a:ext cx="1184700" cy="34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Ceres</a:t>
            </a:r>
            <a:endParaRPr sz="2000" b="1">
              <a:solidFill>
                <a:schemeClr val="dk1"/>
              </a:solidFill>
              <a:latin typeface="Archivo"/>
              <a:ea typeface="Archivo"/>
              <a:cs typeface="Archivo"/>
              <a:sym typeface="Archivo"/>
            </a:endParaRPr>
          </a:p>
        </p:txBody>
      </p:sp>
      <p:sp>
        <p:nvSpPr>
          <p:cNvPr id="629" name="Google Shape;629;p38"/>
          <p:cNvSpPr txBox="1"/>
          <p:nvPr/>
        </p:nvSpPr>
        <p:spPr>
          <a:xfrm>
            <a:off x="7246063" y="4051975"/>
            <a:ext cx="1184700" cy="34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dk1"/>
                </a:solidFill>
                <a:latin typeface="Archivo"/>
                <a:ea typeface="Archivo"/>
                <a:cs typeface="Archivo"/>
                <a:sym typeface="Archivo"/>
              </a:rPr>
              <a:t>Earth</a:t>
            </a:r>
            <a:endParaRPr sz="2000" b="1">
              <a:solidFill>
                <a:schemeClr val="dk1"/>
              </a:solidFill>
              <a:latin typeface="Archivo"/>
              <a:ea typeface="Archivo"/>
              <a:cs typeface="Archivo"/>
              <a:sym typeface="Archivo"/>
            </a:endParaRPr>
          </a:p>
        </p:txBody>
      </p:sp>
      <p:sp>
        <p:nvSpPr>
          <p:cNvPr id="630" name="Google Shape;630;p38"/>
          <p:cNvSpPr/>
          <p:nvPr/>
        </p:nvSpPr>
        <p:spPr>
          <a:xfrm>
            <a:off x="6180790" y="3173193"/>
            <a:ext cx="867600" cy="867600"/>
          </a:xfrm>
          <a:prstGeom prst="donut">
            <a:avLst>
              <a:gd name="adj" fmla="val 1193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631" name="Google Shape;631;p38"/>
          <p:cNvSpPr/>
          <p:nvPr/>
        </p:nvSpPr>
        <p:spPr>
          <a:xfrm flipH="1">
            <a:off x="6180737" y="3173138"/>
            <a:ext cx="867600" cy="867600"/>
          </a:xfrm>
          <a:prstGeom prst="blockArc">
            <a:avLst>
              <a:gd name="adj1" fmla="val 5436837"/>
              <a:gd name="adj2" fmla="val 16217147"/>
              <a:gd name="adj3" fmla="val 1203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632" name="Google Shape;632;p38"/>
          <p:cNvSpPr/>
          <p:nvPr/>
        </p:nvSpPr>
        <p:spPr>
          <a:xfrm>
            <a:off x="7404565" y="3173193"/>
            <a:ext cx="867600" cy="867600"/>
          </a:xfrm>
          <a:prstGeom prst="donut">
            <a:avLst>
              <a:gd name="adj" fmla="val 1193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633" name="Google Shape;633;p38"/>
          <p:cNvSpPr/>
          <p:nvPr/>
        </p:nvSpPr>
        <p:spPr>
          <a:xfrm flipH="1">
            <a:off x="7404512" y="3173138"/>
            <a:ext cx="867600" cy="867600"/>
          </a:xfrm>
          <a:prstGeom prst="blockArc">
            <a:avLst>
              <a:gd name="adj1" fmla="val 9855"/>
              <a:gd name="adj2" fmla="val 16217147"/>
              <a:gd name="adj3" fmla="val 1203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634" name="Google Shape;634;p38"/>
          <p:cNvSpPr txBox="1"/>
          <p:nvPr/>
        </p:nvSpPr>
        <p:spPr>
          <a:xfrm>
            <a:off x="6305425" y="3478925"/>
            <a:ext cx="609900" cy="2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rchivo Black"/>
                <a:ea typeface="Archivo Black"/>
                <a:cs typeface="Archivo Black"/>
                <a:sym typeface="Archivo Black"/>
              </a:rPr>
              <a:t>50%</a:t>
            </a:r>
            <a:endParaRPr>
              <a:solidFill>
                <a:schemeClr val="dk1"/>
              </a:solidFill>
              <a:latin typeface="Archivo Black"/>
              <a:ea typeface="Archivo Black"/>
              <a:cs typeface="Archivo Black"/>
              <a:sym typeface="Archivo Black"/>
            </a:endParaRPr>
          </a:p>
        </p:txBody>
      </p:sp>
      <p:sp>
        <p:nvSpPr>
          <p:cNvPr id="635" name="Google Shape;635;p38"/>
          <p:cNvSpPr/>
          <p:nvPr/>
        </p:nvSpPr>
        <p:spPr>
          <a:xfrm>
            <a:off x="6221400" y="2219339"/>
            <a:ext cx="1344900" cy="1563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6221400" y="1833250"/>
            <a:ext cx="697200" cy="156300"/>
          </a:xfrm>
          <a:prstGeom prst="roundRect">
            <a:avLst>
              <a:gd name="adj" fmla="val 5000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6221400" y="2219350"/>
            <a:ext cx="1102200" cy="156300"/>
          </a:xfrm>
          <a:prstGeom prst="roundRect">
            <a:avLst>
              <a:gd name="adj" fmla="val 5000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39"/>
          <p:cNvSpPr/>
          <p:nvPr/>
        </p:nvSpPr>
        <p:spPr>
          <a:xfrm>
            <a:off x="4216900" y="3061031"/>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9"/>
          <p:cNvSpPr/>
          <p:nvPr/>
        </p:nvSpPr>
        <p:spPr>
          <a:xfrm>
            <a:off x="1586725" y="1299417"/>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9"/>
          <p:cNvSpPr/>
          <p:nvPr/>
        </p:nvSpPr>
        <p:spPr>
          <a:xfrm>
            <a:off x="4216900" y="1299417"/>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9"/>
          <p:cNvSpPr/>
          <p:nvPr/>
        </p:nvSpPr>
        <p:spPr>
          <a:xfrm>
            <a:off x="6847075" y="1299417"/>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9"/>
          <p:cNvSpPr/>
          <p:nvPr/>
        </p:nvSpPr>
        <p:spPr>
          <a:xfrm>
            <a:off x="1586725" y="3061031"/>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9"/>
          <p:cNvSpPr/>
          <p:nvPr/>
        </p:nvSpPr>
        <p:spPr>
          <a:xfrm>
            <a:off x="6847075" y="3061031"/>
            <a:ext cx="710100" cy="513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9"/>
          <p:cNvSpPr txBox="1">
            <a:spLocks noGrp="1"/>
          </p:cNvSpPr>
          <p:nvPr>
            <p:ph type="subTitle" idx="2"/>
          </p:nvPr>
        </p:nvSpPr>
        <p:spPr>
          <a:xfrm>
            <a:off x="3578949" y="2264101"/>
            <a:ext cx="1986000" cy="62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649" name="Google Shape;649;p39"/>
          <p:cNvSpPr txBox="1">
            <a:spLocks noGrp="1"/>
          </p:cNvSpPr>
          <p:nvPr>
            <p:ph type="subTitle" idx="5"/>
          </p:nvPr>
        </p:nvSpPr>
        <p:spPr>
          <a:xfrm>
            <a:off x="6209125" y="2264101"/>
            <a:ext cx="1986000" cy="62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50" name="Google Shape;65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academic areas</a:t>
            </a:r>
            <a:endParaRPr/>
          </a:p>
        </p:txBody>
      </p:sp>
      <p:sp>
        <p:nvSpPr>
          <p:cNvPr id="651" name="Google Shape;651;p39"/>
          <p:cNvSpPr txBox="1">
            <a:spLocks noGrp="1"/>
          </p:cNvSpPr>
          <p:nvPr>
            <p:ph type="subTitle" idx="1"/>
          </p:nvPr>
        </p:nvSpPr>
        <p:spPr>
          <a:xfrm>
            <a:off x="948775" y="2264101"/>
            <a:ext cx="1986000" cy="62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planet</a:t>
            </a:r>
            <a:endParaRPr/>
          </a:p>
        </p:txBody>
      </p:sp>
      <p:sp>
        <p:nvSpPr>
          <p:cNvPr id="652" name="Google Shape;652;p39"/>
          <p:cNvSpPr txBox="1">
            <a:spLocks noGrp="1"/>
          </p:cNvSpPr>
          <p:nvPr>
            <p:ph type="subTitle" idx="3"/>
          </p:nvPr>
        </p:nvSpPr>
        <p:spPr>
          <a:xfrm>
            <a:off x="948775" y="4013304"/>
            <a:ext cx="1986000" cy="62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653" name="Google Shape;653;p39"/>
          <p:cNvSpPr txBox="1">
            <a:spLocks noGrp="1"/>
          </p:cNvSpPr>
          <p:nvPr>
            <p:ph type="subTitle" idx="4"/>
          </p:nvPr>
        </p:nvSpPr>
        <p:spPr>
          <a:xfrm>
            <a:off x="3578949" y="4013304"/>
            <a:ext cx="1986000" cy="62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654" name="Google Shape;654;p39"/>
          <p:cNvSpPr txBox="1">
            <a:spLocks noGrp="1"/>
          </p:cNvSpPr>
          <p:nvPr>
            <p:ph type="subTitle" idx="6"/>
          </p:nvPr>
        </p:nvSpPr>
        <p:spPr>
          <a:xfrm>
            <a:off x="6209125" y="4013304"/>
            <a:ext cx="1986000" cy="62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655" name="Google Shape;655;p39"/>
          <p:cNvSpPr txBox="1">
            <a:spLocks noGrp="1"/>
          </p:cNvSpPr>
          <p:nvPr>
            <p:ph type="subTitle" idx="7"/>
          </p:nvPr>
        </p:nvSpPr>
        <p:spPr>
          <a:xfrm>
            <a:off x="948775" y="1912865"/>
            <a:ext cx="19860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656" name="Google Shape;656;p39"/>
          <p:cNvSpPr txBox="1">
            <a:spLocks noGrp="1"/>
          </p:cNvSpPr>
          <p:nvPr>
            <p:ph type="subTitle" idx="8"/>
          </p:nvPr>
        </p:nvSpPr>
        <p:spPr>
          <a:xfrm>
            <a:off x="3578949" y="1912865"/>
            <a:ext cx="19860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657" name="Google Shape;657;p39"/>
          <p:cNvSpPr txBox="1">
            <a:spLocks noGrp="1"/>
          </p:cNvSpPr>
          <p:nvPr>
            <p:ph type="subTitle" idx="9"/>
          </p:nvPr>
        </p:nvSpPr>
        <p:spPr>
          <a:xfrm>
            <a:off x="948775" y="3663804"/>
            <a:ext cx="19860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658" name="Google Shape;658;p39"/>
          <p:cNvSpPr txBox="1">
            <a:spLocks noGrp="1"/>
          </p:cNvSpPr>
          <p:nvPr>
            <p:ph type="subTitle" idx="13"/>
          </p:nvPr>
        </p:nvSpPr>
        <p:spPr>
          <a:xfrm>
            <a:off x="3578949" y="3663804"/>
            <a:ext cx="19860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59" name="Google Shape;659;p39"/>
          <p:cNvSpPr txBox="1">
            <a:spLocks noGrp="1"/>
          </p:cNvSpPr>
          <p:nvPr>
            <p:ph type="subTitle" idx="14"/>
          </p:nvPr>
        </p:nvSpPr>
        <p:spPr>
          <a:xfrm>
            <a:off x="6209125" y="1912865"/>
            <a:ext cx="19860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60" name="Google Shape;660;p39"/>
          <p:cNvSpPr txBox="1">
            <a:spLocks noGrp="1"/>
          </p:cNvSpPr>
          <p:nvPr>
            <p:ph type="subTitle" idx="15"/>
          </p:nvPr>
        </p:nvSpPr>
        <p:spPr>
          <a:xfrm>
            <a:off x="6209125" y="3663804"/>
            <a:ext cx="19860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661" name="Google Shape;661;p39"/>
          <p:cNvGrpSpPr/>
          <p:nvPr/>
        </p:nvGrpSpPr>
        <p:grpSpPr>
          <a:xfrm>
            <a:off x="7016802" y="1373206"/>
            <a:ext cx="367261" cy="366364"/>
            <a:chOff x="-64410850" y="4094450"/>
            <a:chExt cx="317425" cy="316650"/>
          </a:xfrm>
        </p:grpSpPr>
        <p:sp>
          <p:nvSpPr>
            <p:cNvPr id="662" name="Google Shape;662;p39"/>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9"/>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9"/>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39"/>
          <p:cNvGrpSpPr/>
          <p:nvPr/>
        </p:nvGrpSpPr>
        <p:grpSpPr>
          <a:xfrm>
            <a:off x="4396053" y="1393239"/>
            <a:ext cx="351786" cy="326274"/>
            <a:chOff x="-62511900" y="4129100"/>
            <a:chExt cx="304050" cy="282000"/>
          </a:xfrm>
        </p:grpSpPr>
        <p:sp>
          <p:nvSpPr>
            <p:cNvPr id="666" name="Google Shape;666;p3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39"/>
          <p:cNvGrpSpPr/>
          <p:nvPr/>
        </p:nvGrpSpPr>
        <p:grpSpPr>
          <a:xfrm>
            <a:off x="1757681" y="3134787"/>
            <a:ext cx="368186" cy="366364"/>
            <a:chOff x="-62151950" y="4111775"/>
            <a:chExt cx="318225" cy="316650"/>
          </a:xfrm>
        </p:grpSpPr>
        <p:sp>
          <p:nvSpPr>
            <p:cNvPr id="672" name="Google Shape;672;p39"/>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9"/>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9"/>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39"/>
          <p:cNvGrpSpPr/>
          <p:nvPr/>
        </p:nvGrpSpPr>
        <p:grpSpPr>
          <a:xfrm>
            <a:off x="4388768" y="3134330"/>
            <a:ext cx="366364" cy="367290"/>
            <a:chOff x="-61784125" y="3377700"/>
            <a:chExt cx="316650" cy="317450"/>
          </a:xfrm>
        </p:grpSpPr>
        <p:sp>
          <p:nvSpPr>
            <p:cNvPr id="677" name="Google Shape;677;p39"/>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9"/>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9"/>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9"/>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9"/>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39"/>
          <p:cNvGrpSpPr/>
          <p:nvPr/>
        </p:nvGrpSpPr>
        <p:grpSpPr>
          <a:xfrm>
            <a:off x="7018025" y="3143404"/>
            <a:ext cx="350995" cy="349133"/>
            <a:chOff x="6168925" y="3936925"/>
            <a:chExt cx="296950" cy="295375"/>
          </a:xfrm>
        </p:grpSpPr>
        <p:sp>
          <p:nvSpPr>
            <p:cNvPr id="685" name="Google Shape;685;p39"/>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9"/>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9"/>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9"/>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 name="Google Shape;691;p39"/>
          <p:cNvSpPr/>
          <p:nvPr/>
        </p:nvSpPr>
        <p:spPr>
          <a:xfrm>
            <a:off x="1757670" y="1398433"/>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theme/theme1.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1895</Words>
  <Application>Microsoft Office PowerPoint</Application>
  <PresentationFormat>On-screen Show (16:9)</PresentationFormat>
  <Paragraphs>290</Paragraphs>
  <Slides>45</Slides>
  <Notes>43</Notes>
  <HiddenSlides>0</HiddenSlides>
  <MMClips>0</MMClips>
  <ScaleCrop>false</ScaleCrop>
  <HeadingPairs>
    <vt:vector size="6" baseType="variant">
      <vt:variant>
        <vt:lpstr>Fonts Used</vt:lpstr>
      </vt:variant>
      <vt:variant>
        <vt:i4>17</vt:i4>
      </vt:variant>
      <vt:variant>
        <vt:lpstr>Theme</vt:lpstr>
      </vt:variant>
      <vt:variant>
        <vt:i4>2</vt:i4>
      </vt:variant>
      <vt:variant>
        <vt:lpstr>Slide Titles</vt:lpstr>
      </vt:variant>
      <vt:variant>
        <vt:i4>45</vt:i4>
      </vt:variant>
    </vt:vector>
  </HeadingPairs>
  <TitlesOfParts>
    <vt:vector size="64" baseType="lpstr">
      <vt:lpstr>Times New Roman</vt:lpstr>
      <vt:lpstr>Manrope Light</vt:lpstr>
      <vt:lpstr>Proxima Nova Semibold</vt:lpstr>
      <vt:lpstr>Proxima Nova</vt:lpstr>
      <vt:lpstr>Outfit Light</vt:lpstr>
      <vt:lpstr>Karla Medium</vt:lpstr>
      <vt:lpstr>Calibri</vt:lpstr>
      <vt:lpstr>Lato</vt:lpstr>
      <vt:lpstr>Manrope</vt:lpstr>
      <vt:lpstr>Roboto Medium</vt:lpstr>
      <vt:lpstr>Montserrat</vt:lpstr>
      <vt:lpstr>Archivo ExtraBold</vt:lpstr>
      <vt:lpstr>DM Sans</vt:lpstr>
      <vt:lpstr>Archivo Black</vt:lpstr>
      <vt:lpstr>Arial</vt:lpstr>
      <vt:lpstr>Archivo</vt:lpstr>
      <vt:lpstr>Amatic SC</vt:lpstr>
      <vt:lpstr>Business Administration School Center by Slidesgo</vt:lpstr>
      <vt:lpstr>Slidesgo Final Pages</vt:lpstr>
      <vt:lpstr>Built-in Directives in Angular</vt:lpstr>
      <vt:lpstr>PowerPoint Presentation</vt:lpstr>
      <vt:lpstr>PowerPoint Presentation</vt:lpstr>
      <vt:lpstr>PowerPoint Presentation</vt:lpstr>
      <vt:lpstr>Our teaching method</vt:lpstr>
      <vt:lpstr>Our teaching method</vt:lpstr>
      <vt:lpstr>What sets us apart?</vt:lpstr>
      <vt:lpstr>The curriculum</vt:lpstr>
      <vt:lpstr>Our academic areas</vt:lpstr>
      <vt:lpstr>Our mission and vision</vt:lpstr>
      <vt:lpstr>Our values</vt:lpstr>
      <vt:lpstr>Our success</vt:lpstr>
      <vt:lpstr>98,300,000</vt:lpstr>
      <vt:lpstr>Awesome words</vt:lpstr>
      <vt:lpstr>A picture is worth a thousand words</vt:lpstr>
      <vt:lpstr>A picture always reinforces  the concept</vt:lpstr>
      <vt:lpstr>Statistics</vt:lpstr>
      <vt:lpstr>This is a map</vt:lpstr>
      <vt:lpstr>Mockups</vt:lpstr>
      <vt:lpstr>Our teachers</vt:lpstr>
      <vt:lpstr>Our goals</vt:lpstr>
      <vt:lpstr>Student progress</vt:lpstr>
      <vt:lpstr>Enrollment process</vt:lpstr>
      <vt:lpstr>Special reminders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DELL</dc:creator>
  <cp:lastModifiedBy>shiny paul</cp:lastModifiedBy>
  <cp:revision>1</cp:revision>
  <dcterms:modified xsi:type="dcterms:W3CDTF">2024-09-10T05:37:36Z</dcterms:modified>
</cp:coreProperties>
</file>